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62" r:id="rId6"/>
    <p:sldId id="260" r:id="rId7"/>
    <p:sldId id="271" r:id="rId8"/>
    <p:sldId id="269" r:id="rId9"/>
  </p:sldIdLst>
  <p:sldSz cx="20104100" cy="11309350"/>
  <p:notesSz cx="20104100" cy="113093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33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228" y="7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26" Type="http://schemas.openxmlformats.org/officeDocument/2006/relationships/image" Target="../media/image32.png"/><Relationship Id="rId21" Type="http://schemas.openxmlformats.org/officeDocument/2006/relationships/image" Target="../media/image27.png"/><Relationship Id="rId42" Type="http://schemas.openxmlformats.org/officeDocument/2006/relationships/image" Target="../media/image48.png"/><Relationship Id="rId47" Type="http://schemas.openxmlformats.org/officeDocument/2006/relationships/image" Target="../media/image53.png"/><Relationship Id="rId63" Type="http://schemas.openxmlformats.org/officeDocument/2006/relationships/image" Target="../media/image69.png"/><Relationship Id="rId68" Type="http://schemas.openxmlformats.org/officeDocument/2006/relationships/image" Target="../media/image74.png"/><Relationship Id="rId16" Type="http://schemas.openxmlformats.org/officeDocument/2006/relationships/image" Target="../media/image22.png"/><Relationship Id="rId11" Type="http://schemas.openxmlformats.org/officeDocument/2006/relationships/image" Target="../media/image17.png"/><Relationship Id="rId32" Type="http://schemas.openxmlformats.org/officeDocument/2006/relationships/image" Target="../media/image38.png"/><Relationship Id="rId37" Type="http://schemas.openxmlformats.org/officeDocument/2006/relationships/image" Target="../media/image43.png"/><Relationship Id="rId53" Type="http://schemas.openxmlformats.org/officeDocument/2006/relationships/image" Target="../media/image59.png"/><Relationship Id="rId58" Type="http://schemas.openxmlformats.org/officeDocument/2006/relationships/image" Target="../media/image64.png"/><Relationship Id="rId74" Type="http://schemas.openxmlformats.org/officeDocument/2006/relationships/image" Target="../media/image80.png"/><Relationship Id="rId79" Type="http://schemas.openxmlformats.org/officeDocument/2006/relationships/image" Target="../media/image85.png"/><Relationship Id="rId5" Type="http://schemas.openxmlformats.org/officeDocument/2006/relationships/image" Target="../media/image11.png"/><Relationship Id="rId61" Type="http://schemas.openxmlformats.org/officeDocument/2006/relationships/image" Target="../media/image67.png"/><Relationship Id="rId82" Type="http://schemas.openxmlformats.org/officeDocument/2006/relationships/image" Target="../media/image88.png"/><Relationship Id="rId19" Type="http://schemas.openxmlformats.org/officeDocument/2006/relationships/image" Target="../media/image25.png"/><Relationship Id="rId14" Type="http://schemas.openxmlformats.org/officeDocument/2006/relationships/image" Target="../media/image20.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 Id="rId35" Type="http://schemas.openxmlformats.org/officeDocument/2006/relationships/image" Target="../media/image41.png"/><Relationship Id="rId43" Type="http://schemas.openxmlformats.org/officeDocument/2006/relationships/image" Target="../media/image49.png"/><Relationship Id="rId48" Type="http://schemas.openxmlformats.org/officeDocument/2006/relationships/image" Target="../media/image54.png"/><Relationship Id="rId56" Type="http://schemas.openxmlformats.org/officeDocument/2006/relationships/image" Target="../media/image62.png"/><Relationship Id="rId64" Type="http://schemas.openxmlformats.org/officeDocument/2006/relationships/image" Target="../media/image70.png"/><Relationship Id="rId69" Type="http://schemas.openxmlformats.org/officeDocument/2006/relationships/image" Target="../media/image75.png"/><Relationship Id="rId77" Type="http://schemas.openxmlformats.org/officeDocument/2006/relationships/image" Target="../media/image83.png"/><Relationship Id="rId8" Type="http://schemas.openxmlformats.org/officeDocument/2006/relationships/image" Target="../media/image14.png"/><Relationship Id="rId51" Type="http://schemas.openxmlformats.org/officeDocument/2006/relationships/image" Target="../media/image57.png"/><Relationship Id="rId72" Type="http://schemas.openxmlformats.org/officeDocument/2006/relationships/image" Target="../media/image78.png"/><Relationship Id="rId80" Type="http://schemas.openxmlformats.org/officeDocument/2006/relationships/image" Target="../media/image86.png"/><Relationship Id="rId3" Type="http://schemas.openxmlformats.org/officeDocument/2006/relationships/image" Target="../media/image9.png"/><Relationship Id="rId12" Type="http://schemas.openxmlformats.org/officeDocument/2006/relationships/image" Target="../media/image18.png"/><Relationship Id="rId17" Type="http://schemas.openxmlformats.org/officeDocument/2006/relationships/image" Target="../media/image23.png"/><Relationship Id="rId25" Type="http://schemas.openxmlformats.org/officeDocument/2006/relationships/image" Target="../media/image31.png"/><Relationship Id="rId33" Type="http://schemas.openxmlformats.org/officeDocument/2006/relationships/image" Target="../media/image39.png"/><Relationship Id="rId38" Type="http://schemas.openxmlformats.org/officeDocument/2006/relationships/image" Target="../media/image44.png"/><Relationship Id="rId46" Type="http://schemas.openxmlformats.org/officeDocument/2006/relationships/image" Target="../media/image52.png"/><Relationship Id="rId59" Type="http://schemas.openxmlformats.org/officeDocument/2006/relationships/image" Target="../media/image65.png"/><Relationship Id="rId67" Type="http://schemas.openxmlformats.org/officeDocument/2006/relationships/image" Target="../media/image73.png"/><Relationship Id="rId20" Type="http://schemas.openxmlformats.org/officeDocument/2006/relationships/image" Target="../media/image26.png"/><Relationship Id="rId41" Type="http://schemas.openxmlformats.org/officeDocument/2006/relationships/image" Target="../media/image47.png"/><Relationship Id="rId54" Type="http://schemas.openxmlformats.org/officeDocument/2006/relationships/image" Target="../media/image60.png"/><Relationship Id="rId62" Type="http://schemas.openxmlformats.org/officeDocument/2006/relationships/image" Target="../media/image68.png"/><Relationship Id="rId70" Type="http://schemas.openxmlformats.org/officeDocument/2006/relationships/image" Target="../media/image76.png"/><Relationship Id="rId75" Type="http://schemas.openxmlformats.org/officeDocument/2006/relationships/image" Target="../media/image81.png"/><Relationship Id="rId83" Type="http://schemas.openxmlformats.org/officeDocument/2006/relationships/image" Target="../media/image89.png"/><Relationship Id="rId1" Type="http://schemas.openxmlformats.org/officeDocument/2006/relationships/slideMaster" Target="../slideMasters/slideMaster1.xml"/><Relationship Id="rId6" Type="http://schemas.openxmlformats.org/officeDocument/2006/relationships/image" Target="../media/image12.png"/><Relationship Id="rId15" Type="http://schemas.openxmlformats.org/officeDocument/2006/relationships/image" Target="../media/image21.png"/><Relationship Id="rId23" Type="http://schemas.openxmlformats.org/officeDocument/2006/relationships/image" Target="../media/image29.png"/><Relationship Id="rId28" Type="http://schemas.openxmlformats.org/officeDocument/2006/relationships/image" Target="../media/image34.png"/><Relationship Id="rId36" Type="http://schemas.openxmlformats.org/officeDocument/2006/relationships/image" Target="../media/image42.png"/><Relationship Id="rId49" Type="http://schemas.openxmlformats.org/officeDocument/2006/relationships/image" Target="../media/image55.png"/><Relationship Id="rId57" Type="http://schemas.openxmlformats.org/officeDocument/2006/relationships/image" Target="../media/image63.png"/><Relationship Id="rId10" Type="http://schemas.openxmlformats.org/officeDocument/2006/relationships/image" Target="../media/image16.png"/><Relationship Id="rId31" Type="http://schemas.openxmlformats.org/officeDocument/2006/relationships/image" Target="../media/image37.png"/><Relationship Id="rId44" Type="http://schemas.openxmlformats.org/officeDocument/2006/relationships/image" Target="../media/image50.png"/><Relationship Id="rId52" Type="http://schemas.openxmlformats.org/officeDocument/2006/relationships/image" Target="../media/image58.png"/><Relationship Id="rId60" Type="http://schemas.openxmlformats.org/officeDocument/2006/relationships/image" Target="../media/image66.png"/><Relationship Id="rId65" Type="http://schemas.openxmlformats.org/officeDocument/2006/relationships/image" Target="../media/image71.png"/><Relationship Id="rId73" Type="http://schemas.openxmlformats.org/officeDocument/2006/relationships/image" Target="../media/image79.png"/><Relationship Id="rId78" Type="http://schemas.openxmlformats.org/officeDocument/2006/relationships/image" Target="../media/image84.png"/><Relationship Id="rId81" Type="http://schemas.openxmlformats.org/officeDocument/2006/relationships/image" Target="../media/image87.png"/><Relationship Id="rId4" Type="http://schemas.openxmlformats.org/officeDocument/2006/relationships/image" Target="../media/image10.png"/><Relationship Id="rId9" Type="http://schemas.openxmlformats.org/officeDocument/2006/relationships/image" Target="../media/image15.png"/><Relationship Id="rId13" Type="http://schemas.openxmlformats.org/officeDocument/2006/relationships/image" Target="../media/image19.png"/><Relationship Id="rId18" Type="http://schemas.openxmlformats.org/officeDocument/2006/relationships/image" Target="../media/image24.png"/><Relationship Id="rId39" Type="http://schemas.openxmlformats.org/officeDocument/2006/relationships/image" Target="../media/image45.png"/><Relationship Id="rId34" Type="http://schemas.openxmlformats.org/officeDocument/2006/relationships/image" Target="../media/image40.png"/><Relationship Id="rId50" Type="http://schemas.openxmlformats.org/officeDocument/2006/relationships/image" Target="../media/image56.png"/><Relationship Id="rId55" Type="http://schemas.openxmlformats.org/officeDocument/2006/relationships/image" Target="../media/image61.png"/><Relationship Id="rId76" Type="http://schemas.openxmlformats.org/officeDocument/2006/relationships/image" Target="../media/image82.png"/><Relationship Id="rId7" Type="http://schemas.openxmlformats.org/officeDocument/2006/relationships/image" Target="../media/image13.png"/><Relationship Id="rId71" Type="http://schemas.openxmlformats.org/officeDocument/2006/relationships/image" Target="../media/image77.png"/><Relationship Id="rId2" Type="http://schemas.openxmlformats.org/officeDocument/2006/relationships/image" Target="../media/image8.png"/><Relationship Id="rId29" Type="http://schemas.openxmlformats.org/officeDocument/2006/relationships/image" Target="../media/image35.png"/><Relationship Id="rId24" Type="http://schemas.openxmlformats.org/officeDocument/2006/relationships/image" Target="../media/image30.png"/><Relationship Id="rId40" Type="http://schemas.openxmlformats.org/officeDocument/2006/relationships/image" Target="../media/image46.png"/><Relationship Id="rId45" Type="http://schemas.openxmlformats.org/officeDocument/2006/relationships/image" Target="../media/image51.png"/><Relationship Id="rId66" Type="http://schemas.openxmlformats.org/officeDocument/2006/relationships/image" Target="../media/image72.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3505898"/>
            <a:ext cx="17088486" cy="237496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3015615" y="6333236"/>
            <a:ext cx="14072870" cy="28273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3/16/2021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0" i="0">
                <a:solidFill>
                  <a:srgbClr val="231F20"/>
                </a:solidFill>
                <a:latin typeface="VolvoNovum-Medium"/>
                <a:cs typeface="VolvoNovum-Medium"/>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3/16/2021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0" i="0">
                <a:solidFill>
                  <a:srgbClr val="231F20"/>
                </a:solidFill>
                <a:latin typeface="VolvoNovum-Medium"/>
                <a:cs typeface="VolvoNovum-Medium"/>
              </a:defRPr>
            </a:lvl1pPr>
          </a:lstStyle>
          <a:p>
            <a:endParaRPr/>
          </a:p>
        </p:txBody>
      </p:sp>
      <p:sp>
        <p:nvSpPr>
          <p:cNvPr id="3" name="Holder 3"/>
          <p:cNvSpPr>
            <a:spLocks noGrp="1"/>
          </p:cNvSpPr>
          <p:nvPr>
            <p:ph sz="half" idx="2"/>
          </p:nvPr>
        </p:nvSpPr>
        <p:spPr>
          <a:xfrm>
            <a:off x="1005205" y="2601150"/>
            <a:ext cx="8745284"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2601150"/>
            <a:ext cx="8745284" cy="746417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3/16/2021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20104099" cy="11308556"/>
          </a:xfrm>
          <a:prstGeom prst="rect">
            <a:avLst/>
          </a:prstGeom>
          <a:blipFill>
            <a:blip r:embed="rId2" cstate="print"/>
            <a:stretch>
              <a:fillRect/>
            </a:stretch>
          </a:blipFill>
        </p:spPr>
        <p:txBody>
          <a:bodyPr wrap="square" lIns="0" tIns="0" rIns="0" bIns="0" rtlCol="0"/>
          <a:lstStyle/>
          <a:p>
            <a:endParaRPr/>
          </a:p>
        </p:txBody>
      </p:sp>
      <p:sp>
        <p:nvSpPr>
          <p:cNvPr id="17" name="bg object 17"/>
          <p:cNvSpPr/>
          <p:nvPr/>
        </p:nvSpPr>
        <p:spPr>
          <a:xfrm>
            <a:off x="9153042" y="749389"/>
            <a:ext cx="255904" cy="133350"/>
          </a:xfrm>
          <a:custGeom>
            <a:avLst/>
            <a:gdLst/>
            <a:ahLst/>
            <a:cxnLst/>
            <a:rect l="l" t="t" r="r" b="b"/>
            <a:pathLst>
              <a:path w="255904" h="133350">
                <a:moveTo>
                  <a:pt x="255301" y="0"/>
                </a:moveTo>
                <a:lnTo>
                  <a:pt x="163597" y="0"/>
                </a:lnTo>
                <a:lnTo>
                  <a:pt x="163597" y="20376"/>
                </a:lnTo>
                <a:lnTo>
                  <a:pt x="190077" y="20376"/>
                </a:lnTo>
                <a:lnTo>
                  <a:pt x="145786" y="102279"/>
                </a:lnTo>
                <a:lnTo>
                  <a:pt x="100897" y="20397"/>
                </a:lnTo>
                <a:lnTo>
                  <a:pt x="133095" y="20376"/>
                </a:lnTo>
                <a:lnTo>
                  <a:pt x="133084" y="0"/>
                </a:lnTo>
                <a:lnTo>
                  <a:pt x="31" y="0"/>
                </a:lnTo>
                <a:lnTo>
                  <a:pt x="0" y="20397"/>
                </a:lnTo>
                <a:lnTo>
                  <a:pt x="30459" y="20397"/>
                </a:lnTo>
                <a:lnTo>
                  <a:pt x="92332" y="132823"/>
                </a:lnTo>
                <a:lnTo>
                  <a:pt x="163995" y="132875"/>
                </a:lnTo>
                <a:lnTo>
                  <a:pt x="224809" y="20376"/>
                </a:lnTo>
                <a:lnTo>
                  <a:pt x="255301" y="20397"/>
                </a:lnTo>
                <a:lnTo>
                  <a:pt x="255301" y="0"/>
                </a:lnTo>
                <a:close/>
              </a:path>
            </a:pathLst>
          </a:custGeom>
          <a:solidFill>
            <a:srgbClr val="FFFFFF"/>
          </a:solidFill>
        </p:spPr>
        <p:txBody>
          <a:bodyPr wrap="square" lIns="0" tIns="0" rIns="0" bIns="0" rtlCol="0"/>
          <a:lstStyle/>
          <a:p>
            <a:endParaRPr/>
          </a:p>
        </p:txBody>
      </p:sp>
      <p:sp>
        <p:nvSpPr>
          <p:cNvPr id="18" name="bg object 18"/>
          <p:cNvSpPr/>
          <p:nvPr/>
        </p:nvSpPr>
        <p:spPr>
          <a:xfrm>
            <a:off x="9971928" y="749390"/>
            <a:ext cx="184182" cy="132718"/>
          </a:xfrm>
          <a:prstGeom prst="rect">
            <a:avLst/>
          </a:prstGeom>
          <a:blipFill>
            <a:blip r:embed="rId3" cstate="print"/>
            <a:stretch>
              <a:fillRect/>
            </a:stretch>
          </a:blipFill>
        </p:spPr>
        <p:txBody>
          <a:bodyPr wrap="square" lIns="0" tIns="0" rIns="0" bIns="0" rtlCol="0"/>
          <a:lstStyle/>
          <a:p>
            <a:endParaRPr/>
          </a:p>
        </p:txBody>
      </p:sp>
      <p:sp>
        <p:nvSpPr>
          <p:cNvPr id="19" name="bg object 19"/>
          <p:cNvSpPr/>
          <p:nvPr/>
        </p:nvSpPr>
        <p:spPr>
          <a:xfrm>
            <a:off x="9580150" y="746589"/>
            <a:ext cx="188961" cy="139576"/>
          </a:xfrm>
          <a:prstGeom prst="rect">
            <a:avLst/>
          </a:prstGeom>
          <a:blipFill>
            <a:blip r:embed="rId4" cstate="print"/>
            <a:stretch>
              <a:fillRect/>
            </a:stretch>
          </a:blipFill>
        </p:spPr>
        <p:txBody>
          <a:bodyPr wrap="square" lIns="0" tIns="0" rIns="0" bIns="0" rtlCol="0"/>
          <a:lstStyle/>
          <a:p>
            <a:endParaRPr/>
          </a:p>
        </p:txBody>
      </p:sp>
      <p:sp>
        <p:nvSpPr>
          <p:cNvPr id="20" name="bg object 20"/>
          <p:cNvSpPr/>
          <p:nvPr/>
        </p:nvSpPr>
        <p:spPr>
          <a:xfrm>
            <a:off x="10334959" y="749392"/>
            <a:ext cx="255904" cy="133350"/>
          </a:xfrm>
          <a:custGeom>
            <a:avLst/>
            <a:gdLst/>
            <a:ahLst/>
            <a:cxnLst/>
            <a:rect l="l" t="t" r="r" b="b"/>
            <a:pathLst>
              <a:path w="255904" h="133350">
                <a:moveTo>
                  <a:pt x="255301" y="0"/>
                </a:moveTo>
                <a:lnTo>
                  <a:pt x="163586" y="0"/>
                </a:lnTo>
                <a:lnTo>
                  <a:pt x="163586" y="20365"/>
                </a:lnTo>
                <a:lnTo>
                  <a:pt x="190077" y="20365"/>
                </a:lnTo>
                <a:lnTo>
                  <a:pt x="145786" y="102269"/>
                </a:lnTo>
                <a:lnTo>
                  <a:pt x="100897" y="20386"/>
                </a:lnTo>
                <a:lnTo>
                  <a:pt x="133084" y="20365"/>
                </a:lnTo>
                <a:lnTo>
                  <a:pt x="133084" y="0"/>
                </a:lnTo>
                <a:lnTo>
                  <a:pt x="20" y="0"/>
                </a:lnTo>
                <a:lnTo>
                  <a:pt x="0" y="20386"/>
                </a:lnTo>
                <a:lnTo>
                  <a:pt x="30449" y="20386"/>
                </a:lnTo>
                <a:lnTo>
                  <a:pt x="92332" y="132812"/>
                </a:lnTo>
                <a:lnTo>
                  <a:pt x="163984" y="132875"/>
                </a:lnTo>
                <a:lnTo>
                  <a:pt x="224809" y="20365"/>
                </a:lnTo>
                <a:lnTo>
                  <a:pt x="255301" y="20386"/>
                </a:lnTo>
                <a:lnTo>
                  <a:pt x="255301" y="0"/>
                </a:lnTo>
                <a:close/>
              </a:path>
            </a:pathLst>
          </a:custGeom>
          <a:solidFill>
            <a:srgbClr val="FFFFFF"/>
          </a:solidFill>
        </p:spPr>
        <p:txBody>
          <a:bodyPr wrap="square" lIns="0" tIns="0" rIns="0" bIns="0" rtlCol="0"/>
          <a:lstStyle/>
          <a:p>
            <a:endParaRPr/>
          </a:p>
        </p:txBody>
      </p:sp>
      <p:sp>
        <p:nvSpPr>
          <p:cNvPr id="21" name="bg object 21"/>
          <p:cNvSpPr/>
          <p:nvPr/>
        </p:nvSpPr>
        <p:spPr>
          <a:xfrm>
            <a:off x="10762102" y="746589"/>
            <a:ext cx="188961" cy="139576"/>
          </a:xfrm>
          <a:prstGeom prst="rect">
            <a:avLst/>
          </a:prstGeom>
          <a:blipFill>
            <a:blip r:embed="rId5"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050" b="0" i="0">
                <a:solidFill>
                  <a:srgbClr val="231F20"/>
                </a:solidFill>
                <a:latin typeface="VolvoNovum-Medium"/>
                <a:cs typeface="VolvoNovum-Medium"/>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3/16/2021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279759" y="4133277"/>
            <a:ext cx="582442" cy="567197"/>
          </a:xfrm>
          <a:prstGeom prst="rect">
            <a:avLst/>
          </a:prstGeom>
          <a:blipFill>
            <a:blip r:embed="rId2" cstate="print"/>
            <a:stretch>
              <a:fillRect/>
            </a:stretch>
          </a:blipFill>
        </p:spPr>
        <p:txBody>
          <a:bodyPr wrap="square" lIns="0" tIns="0" rIns="0" bIns="0" rtlCol="0"/>
          <a:lstStyle/>
          <a:p>
            <a:endParaRPr/>
          </a:p>
        </p:txBody>
      </p:sp>
      <p:sp>
        <p:nvSpPr>
          <p:cNvPr id="17" name="bg object 17"/>
          <p:cNvSpPr/>
          <p:nvPr/>
        </p:nvSpPr>
        <p:spPr>
          <a:xfrm>
            <a:off x="9854076" y="4121874"/>
            <a:ext cx="1709623" cy="386260"/>
          </a:xfrm>
          <a:prstGeom prst="rect">
            <a:avLst/>
          </a:prstGeom>
          <a:blipFill>
            <a:blip r:embed="rId3" cstate="print"/>
            <a:stretch>
              <a:fillRect/>
            </a:stretch>
          </a:blipFill>
        </p:spPr>
        <p:txBody>
          <a:bodyPr wrap="square" lIns="0" tIns="0" rIns="0" bIns="0" rtlCol="0"/>
          <a:lstStyle/>
          <a:p>
            <a:endParaRPr/>
          </a:p>
        </p:txBody>
      </p:sp>
      <p:sp>
        <p:nvSpPr>
          <p:cNvPr id="18" name="bg object 18"/>
          <p:cNvSpPr/>
          <p:nvPr/>
        </p:nvSpPr>
        <p:spPr>
          <a:xfrm>
            <a:off x="8897791" y="4324318"/>
            <a:ext cx="390092" cy="760835"/>
          </a:xfrm>
          <a:prstGeom prst="rect">
            <a:avLst/>
          </a:prstGeom>
          <a:blipFill>
            <a:blip r:embed="rId4" cstate="print"/>
            <a:stretch>
              <a:fillRect/>
            </a:stretch>
          </a:blipFill>
        </p:spPr>
        <p:txBody>
          <a:bodyPr wrap="square" lIns="0" tIns="0" rIns="0" bIns="0" rtlCol="0"/>
          <a:lstStyle/>
          <a:p>
            <a:endParaRPr/>
          </a:p>
        </p:txBody>
      </p:sp>
      <p:sp>
        <p:nvSpPr>
          <p:cNvPr id="19" name="bg object 19"/>
          <p:cNvSpPr/>
          <p:nvPr/>
        </p:nvSpPr>
        <p:spPr>
          <a:xfrm>
            <a:off x="8705452" y="4634979"/>
            <a:ext cx="200465" cy="2040838"/>
          </a:xfrm>
          <a:prstGeom prst="rect">
            <a:avLst/>
          </a:prstGeom>
          <a:blipFill>
            <a:blip r:embed="rId5" cstate="print"/>
            <a:stretch>
              <a:fillRect/>
            </a:stretch>
          </a:blipFill>
        </p:spPr>
        <p:txBody>
          <a:bodyPr wrap="square" lIns="0" tIns="0" rIns="0" bIns="0" rtlCol="0"/>
          <a:lstStyle/>
          <a:p>
            <a:endParaRPr/>
          </a:p>
        </p:txBody>
      </p:sp>
      <p:sp>
        <p:nvSpPr>
          <p:cNvPr id="20" name="bg object 20"/>
          <p:cNvSpPr/>
          <p:nvPr/>
        </p:nvSpPr>
        <p:spPr>
          <a:xfrm>
            <a:off x="10389809" y="4499999"/>
            <a:ext cx="1173890" cy="200475"/>
          </a:xfrm>
          <a:prstGeom prst="rect">
            <a:avLst/>
          </a:prstGeom>
          <a:blipFill>
            <a:blip r:embed="rId6" cstate="print"/>
            <a:stretch>
              <a:fillRect/>
            </a:stretch>
          </a:blipFill>
        </p:spPr>
        <p:txBody>
          <a:bodyPr wrap="square" lIns="0" tIns="0" rIns="0" bIns="0" rtlCol="0"/>
          <a:lstStyle/>
          <a:p>
            <a:endParaRPr/>
          </a:p>
        </p:txBody>
      </p:sp>
      <p:sp>
        <p:nvSpPr>
          <p:cNvPr id="21" name="bg object 21"/>
          <p:cNvSpPr/>
          <p:nvPr/>
        </p:nvSpPr>
        <p:spPr>
          <a:xfrm>
            <a:off x="9279759" y="4692349"/>
            <a:ext cx="48752" cy="38721"/>
          </a:xfrm>
          <a:prstGeom prst="rect">
            <a:avLst/>
          </a:prstGeom>
          <a:blipFill>
            <a:blip r:embed="rId7" cstate="print"/>
            <a:stretch>
              <a:fillRect/>
            </a:stretch>
          </a:blipFill>
        </p:spPr>
        <p:txBody>
          <a:bodyPr wrap="square" lIns="0" tIns="0" rIns="0" bIns="0" rtlCol="0"/>
          <a:lstStyle/>
          <a:p>
            <a:endParaRPr/>
          </a:p>
        </p:txBody>
      </p:sp>
      <p:sp>
        <p:nvSpPr>
          <p:cNvPr id="22" name="bg object 22"/>
          <p:cNvSpPr/>
          <p:nvPr/>
        </p:nvSpPr>
        <p:spPr>
          <a:xfrm>
            <a:off x="11491011" y="4692349"/>
            <a:ext cx="72688" cy="111577"/>
          </a:xfrm>
          <a:prstGeom prst="rect">
            <a:avLst/>
          </a:prstGeom>
          <a:blipFill>
            <a:blip r:embed="rId8" cstate="print"/>
            <a:stretch>
              <a:fillRect/>
            </a:stretch>
          </a:blipFill>
        </p:spPr>
        <p:txBody>
          <a:bodyPr wrap="square" lIns="0" tIns="0" rIns="0" bIns="0" rtlCol="0"/>
          <a:lstStyle/>
          <a:p>
            <a:endParaRPr/>
          </a:p>
        </p:txBody>
      </p:sp>
      <p:sp>
        <p:nvSpPr>
          <p:cNvPr id="23" name="bg object 23"/>
          <p:cNvSpPr/>
          <p:nvPr/>
        </p:nvSpPr>
        <p:spPr>
          <a:xfrm>
            <a:off x="10772991" y="4692349"/>
            <a:ext cx="608777" cy="200465"/>
          </a:xfrm>
          <a:prstGeom prst="rect">
            <a:avLst/>
          </a:prstGeom>
          <a:blipFill>
            <a:blip r:embed="rId9" cstate="print"/>
            <a:stretch>
              <a:fillRect/>
            </a:stretch>
          </a:blipFill>
        </p:spPr>
        <p:txBody>
          <a:bodyPr wrap="square" lIns="0" tIns="0" rIns="0" bIns="0" rtlCol="0"/>
          <a:lstStyle/>
          <a:p>
            <a:endParaRPr/>
          </a:p>
        </p:txBody>
      </p:sp>
      <p:sp>
        <p:nvSpPr>
          <p:cNvPr id="24" name="bg object 24"/>
          <p:cNvSpPr/>
          <p:nvPr/>
        </p:nvSpPr>
        <p:spPr>
          <a:xfrm>
            <a:off x="8517227" y="4903243"/>
            <a:ext cx="196350" cy="1504320"/>
          </a:xfrm>
          <a:prstGeom prst="rect">
            <a:avLst/>
          </a:prstGeom>
          <a:blipFill>
            <a:blip r:embed="rId10" cstate="print"/>
            <a:stretch>
              <a:fillRect/>
            </a:stretch>
          </a:blipFill>
        </p:spPr>
        <p:txBody>
          <a:bodyPr wrap="square" lIns="0" tIns="0" rIns="0" bIns="0" rtlCol="0"/>
          <a:lstStyle/>
          <a:p>
            <a:endParaRPr/>
          </a:p>
        </p:txBody>
      </p:sp>
      <p:sp>
        <p:nvSpPr>
          <p:cNvPr id="25" name="bg object 25"/>
          <p:cNvSpPr/>
          <p:nvPr/>
        </p:nvSpPr>
        <p:spPr>
          <a:xfrm>
            <a:off x="10975330" y="4884688"/>
            <a:ext cx="499890" cy="200465"/>
          </a:xfrm>
          <a:prstGeom prst="rect">
            <a:avLst/>
          </a:prstGeom>
          <a:blipFill>
            <a:blip r:embed="rId11" cstate="print"/>
            <a:stretch>
              <a:fillRect/>
            </a:stretch>
          </a:blipFill>
        </p:spPr>
        <p:txBody>
          <a:bodyPr wrap="square" lIns="0" tIns="0" rIns="0" bIns="0" rtlCol="0"/>
          <a:lstStyle/>
          <a:p>
            <a:endParaRPr/>
          </a:p>
        </p:txBody>
      </p:sp>
      <p:sp>
        <p:nvSpPr>
          <p:cNvPr id="26" name="bg object 26"/>
          <p:cNvSpPr/>
          <p:nvPr/>
        </p:nvSpPr>
        <p:spPr>
          <a:xfrm>
            <a:off x="8897791" y="5077028"/>
            <a:ext cx="96813" cy="231081"/>
          </a:xfrm>
          <a:prstGeom prst="rect">
            <a:avLst/>
          </a:prstGeom>
          <a:blipFill>
            <a:blip r:embed="rId12" cstate="print"/>
            <a:stretch>
              <a:fillRect/>
            </a:stretch>
          </a:blipFill>
        </p:spPr>
        <p:txBody>
          <a:bodyPr wrap="square" lIns="0" tIns="0" rIns="0" bIns="0" rtlCol="0"/>
          <a:lstStyle/>
          <a:p>
            <a:endParaRPr/>
          </a:p>
        </p:txBody>
      </p:sp>
      <p:sp>
        <p:nvSpPr>
          <p:cNvPr id="27" name="bg object 27"/>
          <p:cNvSpPr/>
          <p:nvPr/>
        </p:nvSpPr>
        <p:spPr>
          <a:xfrm>
            <a:off x="8963569" y="5406390"/>
            <a:ext cx="131975" cy="498026"/>
          </a:xfrm>
          <a:prstGeom prst="rect">
            <a:avLst/>
          </a:prstGeom>
          <a:blipFill>
            <a:blip r:embed="rId13" cstate="print"/>
            <a:stretch>
              <a:fillRect/>
            </a:stretch>
          </a:blipFill>
        </p:spPr>
        <p:txBody>
          <a:bodyPr wrap="square" lIns="0" tIns="0" rIns="0" bIns="0" rtlCol="0"/>
          <a:lstStyle/>
          <a:p>
            <a:endParaRPr/>
          </a:p>
        </p:txBody>
      </p:sp>
      <p:sp>
        <p:nvSpPr>
          <p:cNvPr id="28" name="bg object 28"/>
          <p:cNvSpPr/>
          <p:nvPr/>
        </p:nvSpPr>
        <p:spPr>
          <a:xfrm>
            <a:off x="8897791" y="6002686"/>
            <a:ext cx="197753" cy="852675"/>
          </a:xfrm>
          <a:prstGeom prst="rect">
            <a:avLst/>
          </a:prstGeom>
          <a:blipFill>
            <a:blip r:embed="rId14" cstate="print"/>
            <a:stretch>
              <a:fillRect/>
            </a:stretch>
          </a:blipFill>
        </p:spPr>
        <p:txBody>
          <a:bodyPr wrap="square" lIns="0" tIns="0" rIns="0" bIns="0" rtlCol="0"/>
          <a:lstStyle/>
          <a:p>
            <a:endParaRPr/>
          </a:p>
        </p:txBody>
      </p:sp>
      <p:sp>
        <p:nvSpPr>
          <p:cNvPr id="29" name="bg object 29"/>
          <p:cNvSpPr/>
          <p:nvPr/>
        </p:nvSpPr>
        <p:spPr>
          <a:xfrm>
            <a:off x="11005413" y="5077028"/>
            <a:ext cx="578861" cy="1349100"/>
          </a:xfrm>
          <a:prstGeom prst="rect">
            <a:avLst/>
          </a:prstGeom>
          <a:blipFill>
            <a:blip r:embed="rId15" cstate="print"/>
            <a:stretch>
              <a:fillRect/>
            </a:stretch>
          </a:blipFill>
        </p:spPr>
        <p:txBody>
          <a:bodyPr wrap="square" lIns="0" tIns="0" rIns="0" bIns="0" rtlCol="0"/>
          <a:lstStyle/>
          <a:p>
            <a:endParaRPr/>
          </a:p>
        </p:txBody>
      </p:sp>
      <p:sp>
        <p:nvSpPr>
          <p:cNvPr id="30" name="bg object 30"/>
          <p:cNvSpPr/>
          <p:nvPr/>
        </p:nvSpPr>
        <p:spPr>
          <a:xfrm>
            <a:off x="9087419" y="5406390"/>
            <a:ext cx="1926119" cy="498026"/>
          </a:xfrm>
          <a:prstGeom prst="rect">
            <a:avLst/>
          </a:prstGeom>
          <a:blipFill>
            <a:blip r:embed="rId16" cstate="print"/>
            <a:stretch>
              <a:fillRect/>
            </a:stretch>
          </a:blipFill>
        </p:spPr>
        <p:txBody>
          <a:bodyPr wrap="square" lIns="0" tIns="0" rIns="0" bIns="0" rtlCol="0"/>
          <a:lstStyle/>
          <a:p>
            <a:endParaRPr/>
          </a:p>
        </p:txBody>
      </p:sp>
      <p:sp>
        <p:nvSpPr>
          <p:cNvPr id="31" name="bg object 31"/>
          <p:cNvSpPr/>
          <p:nvPr/>
        </p:nvSpPr>
        <p:spPr>
          <a:xfrm>
            <a:off x="9087419" y="6377303"/>
            <a:ext cx="200465" cy="609175"/>
          </a:xfrm>
          <a:prstGeom prst="rect">
            <a:avLst/>
          </a:prstGeom>
          <a:blipFill>
            <a:blip r:embed="rId17" cstate="print"/>
            <a:stretch>
              <a:fillRect/>
            </a:stretch>
          </a:blipFill>
        </p:spPr>
        <p:txBody>
          <a:bodyPr wrap="square" lIns="0" tIns="0" rIns="0" bIns="0" rtlCol="0"/>
          <a:lstStyle/>
          <a:p>
            <a:endParaRPr/>
          </a:p>
        </p:txBody>
      </p:sp>
      <p:sp>
        <p:nvSpPr>
          <p:cNvPr id="32" name="bg object 32"/>
          <p:cNvSpPr/>
          <p:nvPr/>
        </p:nvSpPr>
        <p:spPr>
          <a:xfrm>
            <a:off x="10813073" y="6378015"/>
            <a:ext cx="200465" cy="608787"/>
          </a:xfrm>
          <a:prstGeom prst="rect">
            <a:avLst/>
          </a:prstGeom>
          <a:blipFill>
            <a:blip r:embed="rId18" cstate="print"/>
            <a:stretch>
              <a:fillRect/>
            </a:stretch>
          </a:blipFill>
        </p:spPr>
        <p:txBody>
          <a:bodyPr wrap="square" lIns="0" tIns="0" rIns="0" bIns="0" rtlCol="0"/>
          <a:lstStyle/>
          <a:p>
            <a:endParaRPr/>
          </a:p>
        </p:txBody>
      </p:sp>
      <p:sp>
        <p:nvSpPr>
          <p:cNvPr id="33" name="bg object 33"/>
          <p:cNvSpPr/>
          <p:nvPr/>
        </p:nvSpPr>
        <p:spPr>
          <a:xfrm>
            <a:off x="9279759" y="6579736"/>
            <a:ext cx="200475" cy="500016"/>
          </a:xfrm>
          <a:prstGeom prst="rect">
            <a:avLst/>
          </a:prstGeom>
          <a:blipFill>
            <a:blip r:embed="rId19" cstate="print"/>
            <a:stretch>
              <a:fillRect/>
            </a:stretch>
          </a:blipFill>
        </p:spPr>
        <p:txBody>
          <a:bodyPr wrap="square" lIns="0" tIns="0" rIns="0" bIns="0" rtlCol="0"/>
          <a:lstStyle/>
          <a:p>
            <a:endParaRPr/>
          </a:p>
        </p:txBody>
      </p:sp>
      <p:sp>
        <p:nvSpPr>
          <p:cNvPr id="34" name="bg object 34"/>
          <p:cNvSpPr/>
          <p:nvPr/>
        </p:nvSpPr>
        <p:spPr>
          <a:xfrm>
            <a:off x="10620734" y="6580197"/>
            <a:ext cx="200465" cy="499764"/>
          </a:xfrm>
          <a:prstGeom prst="rect">
            <a:avLst/>
          </a:prstGeom>
          <a:blipFill>
            <a:blip r:embed="rId20" cstate="print"/>
            <a:stretch>
              <a:fillRect/>
            </a:stretch>
          </a:blipFill>
        </p:spPr>
        <p:txBody>
          <a:bodyPr wrap="square" lIns="0" tIns="0" rIns="0" bIns="0" rtlCol="0"/>
          <a:lstStyle/>
          <a:p>
            <a:endParaRPr/>
          </a:p>
        </p:txBody>
      </p:sp>
      <p:sp>
        <p:nvSpPr>
          <p:cNvPr id="35" name="bg object 35"/>
          <p:cNvSpPr/>
          <p:nvPr/>
        </p:nvSpPr>
        <p:spPr>
          <a:xfrm>
            <a:off x="11005413" y="6418003"/>
            <a:ext cx="376574" cy="437787"/>
          </a:xfrm>
          <a:prstGeom prst="rect">
            <a:avLst/>
          </a:prstGeom>
          <a:blipFill>
            <a:blip r:embed="rId21" cstate="print"/>
            <a:stretch>
              <a:fillRect/>
            </a:stretch>
          </a:blipFill>
        </p:spPr>
        <p:txBody>
          <a:bodyPr wrap="square" lIns="0" tIns="0" rIns="0" bIns="0" rtlCol="0"/>
          <a:lstStyle/>
          <a:p>
            <a:endParaRPr/>
          </a:p>
        </p:txBody>
      </p:sp>
      <p:sp>
        <p:nvSpPr>
          <p:cNvPr id="36" name="bg object 36"/>
          <p:cNvSpPr/>
          <p:nvPr/>
        </p:nvSpPr>
        <p:spPr>
          <a:xfrm>
            <a:off x="9472098" y="6711376"/>
            <a:ext cx="390103" cy="466153"/>
          </a:xfrm>
          <a:prstGeom prst="rect">
            <a:avLst/>
          </a:prstGeom>
          <a:blipFill>
            <a:blip r:embed="rId22" cstate="print"/>
            <a:stretch>
              <a:fillRect/>
            </a:stretch>
          </a:blipFill>
        </p:spPr>
        <p:txBody>
          <a:bodyPr wrap="square" lIns="0" tIns="0" rIns="0" bIns="0" rtlCol="0"/>
          <a:lstStyle/>
          <a:p>
            <a:endParaRPr/>
          </a:p>
        </p:txBody>
      </p:sp>
      <p:sp>
        <p:nvSpPr>
          <p:cNvPr id="37" name="bg object 37"/>
          <p:cNvSpPr/>
          <p:nvPr/>
        </p:nvSpPr>
        <p:spPr>
          <a:xfrm>
            <a:off x="10238756" y="6711669"/>
            <a:ext cx="390103" cy="465922"/>
          </a:xfrm>
          <a:prstGeom prst="rect">
            <a:avLst/>
          </a:prstGeom>
          <a:blipFill>
            <a:blip r:embed="rId23" cstate="print"/>
            <a:stretch>
              <a:fillRect/>
            </a:stretch>
          </a:blipFill>
        </p:spPr>
        <p:txBody>
          <a:bodyPr wrap="square" lIns="0" tIns="0" rIns="0" bIns="0" rtlCol="0"/>
          <a:lstStyle/>
          <a:p>
            <a:endParaRPr/>
          </a:p>
        </p:txBody>
      </p:sp>
      <p:sp>
        <p:nvSpPr>
          <p:cNvPr id="38" name="bg object 38"/>
          <p:cNvSpPr/>
          <p:nvPr/>
        </p:nvSpPr>
        <p:spPr>
          <a:xfrm>
            <a:off x="9854076" y="6843079"/>
            <a:ext cx="392815" cy="345853"/>
          </a:xfrm>
          <a:prstGeom prst="rect">
            <a:avLst/>
          </a:prstGeom>
          <a:blipFill>
            <a:blip r:embed="rId24" cstate="print"/>
            <a:stretch>
              <a:fillRect/>
            </a:stretch>
          </a:blipFill>
        </p:spPr>
        <p:txBody>
          <a:bodyPr wrap="square" lIns="0" tIns="0" rIns="0" bIns="0" rtlCol="0"/>
          <a:lstStyle/>
          <a:p>
            <a:endParaRPr/>
          </a:p>
        </p:txBody>
      </p:sp>
      <p:sp>
        <p:nvSpPr>
          <p:cNvPr id="39" name="bg object 39"/>
          <p:cNvSpPr/>
          <p:nvPr/>
        </p:nvSpPr>
        <p:spPr>
          <a:xfrm>
            <a:off x="8873070" y="5339722"/>
            <a:ext cx="2355373" cy="66668"/>
          </a:xfrm>
          <a:prstGeom prst="rect">
            <a:avLst/>
          </a:prstGeom>
          <a:blipFill>
            <a:blip r:embed="rId25" cstate="print"/>
            <a:stretch>
              <a:fillRect/>
            </a:stretch>
          </a:blipFill>
        </p:spPr>
        <p:txBody>
          <a:bodyPr wrap="square" lIns="0" tIns="0" rIns="0" bIns="0" rtlCol="0"/>
          <a:lstStyle/>
          <a:p>
            <a:endParaRPr/>
          </a:p>
        </p:txBody>
      </p:sp>
      <p:sp>
        <p:nvSpPr>
          <p:cNvPr id="40" name="bg object 40"/>
          <p:cNvSpPr/>
          <p:nvPr/>
        </p:nvSpPr>
        <p:spPr>
          <a:xfrm>
            <a:off x="8873007" y="5904416"/>
            <a:ext cx="2360043" cy="66657"/>
          </a:xfrm>
          <a:prstGeom prst="rect">
            <a:avLst/>
          </a:prstGeom>
          <a:blipFill>
            <a:blip r:embed="rId26" cstate="print"/>
            <a:stretch>
              <a:fillRect/>
            </a:stretch>
          </a:blipFill>
        </p:spPr>
        <p:txBody>
          <a:bodyPr wrap="square" lIns="0" tIns="0" rIns="0" bIns="0" rtlCol="0"/>
          <a:lstStyle/>
          <a:p>
            <a:endParaRPr/>
          </a:p>
        </p:txBody>
      </p:sp>
      <p:sp>
        <p:nvSpPr>
          <p:cNvPr id="41" name="bg object 41"/>
          <p:cNvSpPr/>
          <p:nvPr/>
        </p:nvSpPr>
        <p:spPr>
          <a:xfrm>
            <a:off x="11395161" y="4571054"/>
            <a:ext cx="164801" cy="299540"/>
          </a:xfrm>
          <a:prstGeom prst="rect">
            <a:avLst/>
          </a:prstGeom>
          <a:blipFill>
            <a:blip r:embed="rId27" cstate="print"/>
            <a:stretch>
              <a:fillRect/>
            </a:stretch>
          </a:blipFill>
        </p:spPr>
        <p:txBody>
          <a:bodyPr wrap="square" lIns="0" tIns="0" rIns="0" bIns="0" rtlCol="0"/>
          <a:lstStyle/>
          <a:p>
            <a:endParaRPr/>
          </a:p>
        </p:txBody>
      </p:sp>
      <p:sp>
        <p:nvSpPr>
          <p:cNvPr id="42" name="bg object 42"/>
          <p:cNvSpPr/>
          <p:nvPr/>
        </p:nvSpPr>
        <p:spPr>
          <a:xfrm>
            <a:off x="11260222" y="4571023"/>
            <a:ext cx="141472" cy="147524"/>
          </a:xfrm>
          <a:prstGeom prst="rect">
            <a:avLst/>
          </a:prstGeom>
          <a:blipFill>
            <a:blip r:embed="rId28" cstate="print"/>
            <a:stretch>
              <a:fillRect/>
            </a:stretch>
          </a:blipFill>
        </p:spPr>
        <p:txBody>
          <a:bodyPr wrap="square" lIns="0" tIns="0" rIns="0" bIns="0" rtlCol="0"/>
          <a:lstStyle/>
          <a:p>
            <a:endParaRPr/>
          </a:p>
        </p:txBody>
      </p:sp>
      <p:sp>
        <p:nvSpPr>
          <p:cNvPr id="43" name="bg object 43"/>
          <p:cNvSpPr/>
          <p:nvPr/>
        </p:nvSpPr>
        <p:spPr>
          <a:xfrm>
            <a:off x="10836234" y="4076452"/>
            <a:ext cx="299468" cy="234966"/>
          </a:xfrm>
          <a:prstGeom prst="rect">
            <a:avLst/>
          </a:prstGeom>
          <a:blipFill>
            <a:blip r:embed="rId29" cstate="print"/>
            <a:stretch>
              <a:fillRect/>
            </a:stretch>
          </a:blipFill>
        </p:spPr>
        <p:txBody>
          <a:bodyPr wrap="square" lIns="0" tIns="0" rIns="0" bIns="0" rtlCol="0"/>
          <a:lstStyle/>
          <a:p>
            <a:endParaRPr/>
          </a:p>
        </p:txBody>
      </p:sp>
      <p:sp>
        <p:nvSpPr>
          <p:cNvPr id="44" name="bg object 44"/>
          <p:cNvSpPr/>
          <p:nvPr/>
        </p:nvSpPr>
        <p:spPr>
          <a:xfrm>
            <a:off x="11520538" y="4076724"/>
            <a:ext cx="109829" cy="793933"/>
          </a:xfrm>
          <a:prstGeom prst="rect">
            <a:avLst/>
          </a:prstGeom>
          <a:blipFill>
            <a:blip r:embed="rId30" cstate="print"/>
            <a:stretch>
              <a:fillRect/>
            </a:stretch>
          </a:blipFill>
        </p:spPr>
        <p:txBody>
          <a:bodyPr wrap="square" lIns="0" tIns="0" rIns="0" bIns="0" rtlCol="0"/>
          <a:lstStyle/>
          <a:p>
            <a:endParaRPr/>
          </a:p>
        </p:txBody>
      </p:sp>
      <p:sp>
        <p:nvSpPr>
          <p:cNvPr id="45" name="bg object 45"/>
          <p:cNvSpPr/>
          <p:nvPr/>
        </p:nvSpPr>
        <p:spPr>
          <a:xfrm>
            <a:off x="10836402" y="4076451"/>
            <a:ext cx="793933" cy="66657"/>
          </a:xfrm>
          <a:prstGeom prst="rect">
            <a:avLst/>
          </a:prstGeom>
          <a:blipFill>
            <a:blip r:embed="rId31" cstate="print"/>
            <a:stretch>
              <a:fillRect/>
            </a:stretch>
          </a:blipFill>
        </p:spPr>
        <p:txBody>
          <a:bodyPr wrap="square" lIns="0" tIns="0" rIns="0" bIns="0" rtlCol="0"/>
          <a:lstStyle/>
          <a:p>
            <a:endParaRPr/>
          </a:p>
        </p:txBody>
      </p:sp>
      <p:sp>
        <p:nvSpPr>
          <p:cNvPr id="46" name="bg object 46"/>
          <p:cNvSpPr/>
          <p:nvPr/>
        </p:nvSpPr>
        <p:spPr>
          <a:xfrm>
            <a:off x="9267990" y="4055206"/>
            <a:ext cx="1565533" cy="203700"/>
          </a:xfrm>
          <a:prstGeom prst="rect">
            <a:avLst/>
          </a:prstGeom>
          <a:blipFill>
            <a:blip r:embed="rId32" cstate="print"/>
            <a:stretch>
              <a:fillRect/>
            </a:stretch>
          </a:blipFill>
        </p:spPr>
        <p:txBody>
          <a:bodyPr wrap="square" lIns="0" tIns="0" rIns="0" bIns="0" rtlCol="0"/>
          <a:lstStyle/>
          <a:p>
            <a:endParaRPr/>
          </a:p>
        </p:txBody>
      </p:sp>
      <p:sp>
        <p:nvSpPr>
          <p:cNvPr id="47" name="bg object 47"/>
          <p:cNvSpPr/>
          <p:nvPr/>
        </p:nvSpPr>
        <p:spPr>
          <a:xfrm>
            <a:off x="8846316" y="4266079"/>
            <a:ext cx="409066" cy="393757"/>
          </a:xfrm>
          <a:prstGeom prst="rect">
            <a:avLst/>
          </a:prstGeom>
          <a:blipFill>
            <a:blip r:embed="rId33" cstate="print"/>
            <a:stretch>
              <a:fillRect/>
            </a:stretch>
          </a:blipFill>
        </p:spPr>
        <p:txBody>
          <a:bodyPr wrap="square" lIns="0" tIns="0" rIns="0" bIns="0" rtlCol="0"/>
          <a:lstStyle/>
          <a:p>
            <a:endParaRPr/>
          </a:p>
        </p:txBody>
      </p:sp>
      <p:sp>
        <p:nvSpPr>
          <p:cNvPr id="48" name="bg object 48"/>
          <p:cNvSpPr/>
          <p:nvPr/>
        </p:nvSpPr>
        <p:spPr>
          <a:xfrm>
            <a:off x="9247247" y="4250771"/>
            <a:ext cx="160037" cy="85180"/>
          </a:xfrm>
          <a:prstGeom prst="rect">
            <a:avLst/>
          </a:prstGeom>
          <a:blipFill>
            <a:blip r:embed="rId34" cstate="print"/>
            <a:stretch>
              <a:fillRect/>
            </a:stretch>
          </a:blipFill>
        </p:spPr>
        <p:txBody>
          <a:bodyPr wrap="square" lIns="0" tIns="0" rIns="0" bIns="0" rtlCol="0"/>
          <a:lstStyle/>
          <a:p>
            <a:endParaRPr/>
          </a:p>
        </p:txBody>
      </p:sp>
      <p:sp>
        <p:nvSpPr>
          <p:cNvPr id="49" name="bg object 49"/>
          <p:cNvSpPr/>
          <p:nvPr/>
        </p:nvSpPr>
        <p:spPr>
          <a:xfrm>
            <a:off x="10694197" y="4250771"/>
            <a:ext cx="298996" cy="180737"/>
          </a:xfrm>
          <a:prstGeom prst="rect">
            <a:avLst/>
          </a:prstGeom>
          <a:blipFill>
            <a:blip r:embed="rId35" cstate="print"/>
            <a:stretch>
              <a:fillRect/>
            </a:stretch>
          </a:blipFill>
        </p:spPr>
        <p:txBody>
          <a:bodyPr wrap="square" lIns="0" tIns="0" rIns="0" bIns="0" rtlCol="0"/>
          <a:lstStyle/>
          <a:p>
            <a:endParaRPr/>
          </a:p>
        </p:txBody>
      </p:sp>
      <p:sp>
        <p:nvSpPr>
          <p:cNvPr id="50" name="bg object 50"/>
          <p:cNvSpPr/>
          <p:nvPr/>
        </p:nvSpPr>
        <p:spPr>
          <a:xfrm>
            <a:off x="8645851" y="4592540"/>
            <a:ext cx="230778" cy="419987"/>
          </a:xfrm>
          <a:prstGeom prst="rect">
            <a:avLst/>
          </a:prstGeom>
          <a:blipFill>
            <a:blip r:embed="rId36" cstate="print"/>
            <a:stretch>
              <a:fillRect/>
            </a:stretch>
          </a:blipFill>
        </p:spPr>
        <p:txBody>
          <a:bodyPr wrap="square" lIns="0" tIns="0" rIns="0" bIns="0" rtlCol="0"/>
          <a:lstStyle/>
          <a:p>
            <a:endParaRPr/>
          </a:p>
        </p:txBody>
      </p:sp>
      <p:sp>
        <p:nvSpPr>
          <p:cNvPr id="51" name="bg object 51"/>
          <p:cNvSpPr/>
          <p:nvPr/>
        </p:nvSpPr>
        <p:spPr>
          <a:xfrm>
            <a:off x="11275049" y="4713479"/>
            <a:ext cx="180067" cy="297865"/>
          </a:xfrm>
          <a:prstGeom prst="rect">
            <a:avLst/>
          </a:prstGeom>
          <a:blipFill>
            <a:blip r:embed="rId37" cstate="print"/>
            <a:stretch>
              <a:fillRect/>
            </a:stretch>
          </a:blipFill>
        </p:spPr>
        <p:txBody>
          <a:bodyPr wrap="square" lIns="0" tIns="0" rIns="0" bIns="0" rtlCol="0"/>
          <a:lstStyle/>
          <a:p>
            <a:endParaRPr/>
          </a:p>
        </p:txBody>
      </p:sp>
      <p:sp>
        <p:nvSpPr>
          <p:cNvPr id="52" name="bg object 52"/>
          <p:cNvSpPr/>
          <p:nvPr/>
        </p:nvSpPr>
        <p:spPr>
          <a:xfrm>
            <a:off x="8450559" y="4873139"/>
            <a:ext cx="203417" cy="1564507"/>
          </a:xfrm>
          <a:prstGeom prst="rect">
            <a:avLst/>
          </a:prstGeom>
          <a:blipFill>
            <a:blip r:embed="rId38" cstate="print"/>
            <a:stretch>
              <a:fillRect/>
            </a:stretch>
          </a:blipFill>
        </p:spPr>
        <p:txBody>
          <a:bodyPr wrap="square" lIns="0" tIns="0" rIns="0" bIns="0" rtlCol="0"/>
          <a:lstStyle/>
          <a:p>
            <a:endParaRPr/>
          </a:p>
        </p:txBody>
      </p:sp>
      <p:sp>
        <p:nvSpPr>
          <p:cNvPr id="53" name="bg object 53"/>
          <p:cNvSpPr/>
          <p:nvPr/>
        </p:nvSpPr>
        <p:spPr>
          <a:xfrm>
            <a:off x="11446981" y="4872165"/>
            <a:ext cx="203962" cy="1566465"/>
          </a:xfrm>
          <a:prstGeom prst="rect">
            <a:avLst/>
          </a:prstGeom>
          <a:blipFill>
            <a:blip r:embed="rId39" cstate="print"/>
            <a:stretch>
              <a:fillRect/>
            </a:stretch>
          </a:blipFill>
        </p:spPr>
        <p:txBody>
          <a:bodyPr wrap="square" lIns="0" tIns="0" rIns="0" bIns="0" rtlCol="0"/>
          <a:lstStyle/>
          <a:p>
            <a:endParaRPr/>
          </a:p>
        </p:txBody>
      </p:sp>
      <p:sp>
        <p:nvSpPr>
          <p:cNvPr id="54" name="bg object 54"/>
          <p:cNvSpPr/>
          <p:nvPr/>
        </p:nvSpPr>
        <p:spPr>
          <a:xfrm>
            <a:off x="8645851" y="6298268"/>
            <a:ext cx="208600" cy="419997"/>
          </a:xfrm>
          <a:prstGeom prst="rect">
            <a:avLst/>
          </a:prstGeom>
          <a:blipFill>
            <a:blip r:embed="rId40" cstate="print"/>
            <a:stretch>
              <a:fillRect/>
            </a:stretch>
          </a:blipFill>
        </p:spPr>
        <p:txBody>
          <a:bodyPr wrap="square" lIns="0" tIns="0" rIns="0" bIns="0" rtlCol="0"/>
          <a:lstStyle/>
          <a:p>
            <a:endParaRPr/>
          </a:p>
        </p:txBody>
      </p:sp>
      <p:sp>
        <p:nvSpPr>
          <p:cNvPr id="55" name="bg object 55"/>
          <p:cNvSpPr/>
          <p:nvPr/>
        </p:nvSpPr>
        <p:spPr>
          <a:xfrm>
            <a:off x="11246516" y="6299441"/>
            <a:ext cx="208600" cy="419421"/>
          </a:xfrm>
          <a:prstGeom prst="rect">
            <a:avLst/>
          </a:prstGeom>
          <a:blipFill>
            <a:blip r:embed="rId41" cstate="print"/>
            <a:stretch>
              <a:fillRect/>
            </a:stretch>
          </a:blipFill>
        </p:spPr>
        <p:txBody>
          <a:bodyPr wrap="square" lIns="0" tIns="0" rIns="0" bIns="0" rtlCol="0"/>
          <a:lstStyle/>
          <a:p>
            <a:endParaRPr/>
          </a:p>
        </p:txBody>
      </p:sp>
      <p:sp>
        <p:nvSpPr>
          <p:cNvPr id="56" name="bg object 56"/>
          <p:cNvSpPr/>
          <p:nvPr/>
        </p:nvSpPr>
        <p:spPr>
          <a:xfrm>
            <a:off x="8846316" y="6622541"/>
            <a:ext cx="208590" cy="285698"/>
          </a:xfrm>
          <a:prstGeom prst="rect">
            <a:avLst/>
          </a:prstGeom>
          <a:blipFill>
            <a:blip r:embed="rId42" cstate="print"/>
            <a:stretch>
              <a:fillRect/>
            </a:stretch>
          </a:blipFill>
        </p:spPr>
        <p:txBody>
          <a:bodyPr wrap="square" lIns="0" tIns="0" rIns="0" bIns="0" rtlCol="0"/>
          <a:lstStyle/>
          <a:p>
            <a:endParaRPr/>
          </a:p>
        </p:txBody>
      </p:sp>
      <p:sp>
        <p:nvSpPr>
          <p:cNvPr id="57" name="bg object 57"/>
          <p:cNvSpPr/>
          <p:nvPr/>
        </p:nvSpPr>
        <p:spPr>
          <a:xfrm>
            <a:off x="11046050" y="6623222"/>
            <a:ext cx="208590" cy="285446"/>
          </a:xfrm>
          <a:prstGeom prst="rect">
            <a:avLst/>
          </a:prstGeom>
          <a:blipFill>
            <a:blip r:embed="rId43" cstate="print"/>
            <a:stretch>
              <a:fillRect/>
            </a:stretch>
          </a:blipFill>
        </p:spPr>
        <p:txBody>
          <a:bodyPr wrap="square" lIns="0" tIns="0" rIns="0" bIns="0" rtlCol="0"/>
          <a:lstStyle/>
          <a:p>
            <a:endParaRPr/>
          </a:p>
        </p:txBody>
      </p:sp>
      <p:sp>
        <p:nvSpPr>
          <p:cNvPr id="58" name="bg object 58"/>
          <p:cNvSpPr/>
          <p:nvPr/>
        </p:nvSpPr>
        <p:spPr>
          <a:xfrm>
            <a:off x="9046792" y="6829278"/>
            <a:ext cx="208590" cy="215438"/>
          </a:xfrm>
          <a:prstGeom prst="rect">
            <a:avLst/>
          </a:prstGeom>
          <a:blipFill>
            <a:blip r:embed="rId44" cstate="print"/>
            <a:stretch>
              <a:fillRect/>
            </a:stretch>
          </a:blipFill>
        </p:spPr>
        <p:txBody>
          <a:bodyPr wrap="square" lIns="0" tIns="0" rIns="0" bIns="0" rtlCol="0"/>
          <a:lstStyle/>
          <a:p>
            <a:endParaRPr/>
          </a:p>
        </p:txBody>
      </p:sp>
      <p:sp>
        <p:nvSpPr>
          <p:cNvPr id="59" name="bg object 59"/>
          <p:cNvSpPr/>
          <p:nvPr/>
        </p:nvSpPr>
        <p:spPr>
          <a:xfrm>
            <a:off x="10845585" y="6829750"/>
            <a:ext cx="208590" cy="215281"/>
          </a:xfrm>
          <a:prstGeom prst="rect">
            <a:avLst/>
          </a:prstGeom>
          <a:blipFill>
            <a:blip r:embed="rId45" cstate="print"/>
            <a:stretch>
              <a:fillRect/>
            </a:stretch>
          </a:blipFill>
        </p:spPr>
        <p:txBody>
          <a:bodyPr wrap="square" lIns="0" tIns="0" rIns="0" bIns="0" rtlCol="0"/>
          <a:lstStyle/>
          <a:p>
            <a:endParaRPr/>
          </a:p>
        </p:txBody>
      </p:sp>
      <p:sp>
        <p:nvSpPr>
          <p:cNvPr id="60" name="bg object 60"/>
          <p:cNvSpPr/>
          <p:nvPr/>
        </p:nvSpPr>
        <p:spPr>
          <a:xfrm>
            <a:off x="9247247" y="6974845"/>
            <a:ext cx="208600" cy="166989"/>
          </a:xfrm>
          <a:prstGeom prst="rect">
            <a:avLst/>
          </a:prstGeom>
          <a:blipFill>
            <a:blip r:embed="rId46" cstate="print"/>
            <a:stretch>
              <a:fillRect/>
            </a:stretch>
          </a:blipFill>
        </p:spPr>
        <p:txBody>
          <a:bodyPr wrap="square" lIns="0" tIns="0" rIns="0" bIns="0" rtlCol="0"/>
          <a:lstStyle/>
          <a:p>
            <a:endParaRPr/>
          </a:p>
        </p:txBody>
      </p:sp>
      <p:sp>
        <p:nvSpPr>
          <p:cNvPr id="61" name="bg object 61"/>
          <p:cNvSpPr/>
          <p:nvPr/>
        </p:nvSpPr>
        <p:spPr>
          <a:xfrm>
            <a:off x="10647822" y="6975180"/>
            <a:ext cx="205889" cy="165775"/>
          </a:xfrm>
          <a:prstGeom prst="rect">
            <a:avLst/>
          </a:prstGeom>
          <a:blipFill>
            <a:blip r:embed="rId47" cstate="print"/>
            <a:stretch>
              <a:fillRect/>
            </a:stretch>
          </a:blipFill>
        </p:spPr>
        <p:txBody>
          <a:bodyPr wrap="square" lIns="0" tIns="0" rIns="0" bIns="0" rtlCol="0"/>
          <a:lstStyle/>
          <a:p>
            <a:endParaRPr/>
          </a:p>
        </p:txBody>
      </p:sp>
      <p:sp>
        <p:nvSpPr>
          <p:cNvPr id="62" name="bg object 62"/>
          <p:cNvSpPr/>
          <p:nvPr/>
        </p:nvSpPr>
        <p:spPr>
          <a:xfrm>
            <a:off x="9447722" y="7076957"/>
            <a:ext cx="1208224" cy="178633"/>
          </a:xfrm>
          <a:prstGeom prst="rect">
            <a:avLst/>
          </a:prstGeom>
          <a:blipFill>
            <a:blip r:embed="rId48" cstate="print"/>
            <a:stretch>
              <a:fillRect/>
            </a:stretch>
          </a:blipFill>
        </p:spPr>
        <p:txBody>
          <a:bodyPr wrap="square" lIns="0" tIns="0" rIns="0" bIns="0" rtlCol="0"/>
          <a:lstStyle/>
          <a:p>
            <a:endParaRPr/>
          </a:p>
        </p:txBody>
      </p:sp>
      <p:sp>
        <p:nvSpPr>
          <p:cNvPr id="63" name="bg object 63"/>
          <p:cNvSpPr/>
          <p:nvPr/>
        </p:nvSpPr>
        <p:spPr>
          <a:xfrm>
            <a:off x="9295549" y="4110775"/>
            <a:ext cx="1510383" cy="196894"/>
          </a:xfrm>
          <a:prstGeom prst="rect">
            <a:avLst/>
          </a:prstGeom>
          <a:blipFill>
            <a:blip r:embed="rId49" cstate="print"/>
            <a:stretch>
              <a:fillRect/>
            </a:stretch>
          </a:blipFill>
        </p:spPr>
        <p:txBody>
          <a:bodyPr wrap="square" lIns="0" tIns="0" rIns="0" bIns="0" rtlCol="0"/>
          <a:lstStyle/>
          <a:p>
            <a:endParaRPr/>
          </a:p>
        </p:txBody>
      </p:sp>
      <p:sp>
        <p:nvSpPr>
          <p:cNvPr id="64" name="bg object 64"/>
          <p:cNvSpPr/>
          <p:nvPr/>
        </p:nvSpPr>
        <p:spPr>
          <a:xfrm>
            <a:off x="9025578" y="4299544"/>
            <a:ext cx="307111" cy="200454"/>
          </a:xfrm>
          <a:prstGeom prst="rect">
            <a:avLst/>
          </a:prstGeom>
          <a:blipFill>
            <a:blip r:embed="rId50" cstate="print"/>
            <a:stretch>
              <a:fillRect/>
            </a:stretch>
          </a:blipFill>
        </p:spPr>
        <p:txBody>
          <a:bodyPr wrap="square" lIns="0" tIns="0" rIns="0" bIns="0" rtlCol="0"/>
          <a:lstStyle/>
          <a:p>
            <a:endParaRPr/>
          </a:p>
        </p:txBody>
      </p:sp>
      <p:sp>
        <p:nvSpPr>
          <p:cNvPr id="65" name="bg object 65"/>
          <p:cNvSpPr/>
          <p:nvPr/>
        </p:nvSpPr>
        <p:spPr>
          <a:xfrm>
            <a:off x="10768520" y="4299544"/>
            <a:ext cx="225689" cy="146770"/>
          </a:xfrm>
          <a:prstGeom prst="rect">
            <a:avLst/>
          </a:prstGeom>
          <a:blipFill>
            <a:blip r:embed="rId51" cstate="print"/>
            <a:stretch>
              <a:fillRect/>
            </a:stretch>
          </a:blipFill>
        </p:spPr>
        <p:txBody>
          <a:bodyPr wrap="square" lIns="0" tIns="0" rIns="0" bIns="0" rtlCol="0"/>
          <a:lstStyle/>
          <a:p>
            <a:endParaRPr/>
          </a:p>
        </p:txBody>
      </p:sp>
      <p:sp>
        <p:nvSpPr>
          <p:cNvPr id="66" name="bg object 66"/>
          <p:cNvSpPr/>
          <p:nvPr/>
        </p:nvSpPr>
        <p:spPr>
          <a:xfrm>
            <a:off x="8840882" y="4491884"/>
            <a:ext cx="210747" cy="203177"/>
          </a:xfrm>
          <a:prstGeom prst="rect">
            <a:avLst/>
          </a:prstGeom>
          <a:blipFill>
            <a:blip r:embed="rId52" cstate="print"/>
            <a:stretch>
              <a:fillRect/>
            </a:stretch>
          </a:blipFill>
        </p:spPr>
        <p:txBody>
          <a:bodyPr wrap="square" lIns="0" tIns="0" rIns="0" bIns="0" rtlCol="0"/>
          <a:lstStyle/>
          <a:p>
            <a:endParaRPr/>
          </a:p>
        </p:txBody>
      </p:sp>
      <p:sp>
        <p:nvSpPr>
          <p:cNvPr id="67" name="bg object 67"/>
          <p:cNvSpPr/>
          <p:nvPr/>
        </p:nvSpPr>
        <p:spPr>
          <a:xfrm>
            <a:off x="8694614" y="4686925"/>
            <a:ext cx="166905" cy="250945"/>
          </a:xfrm>
          <a:prstGeom prst="rect">
            <a:avLst/>
          </a:prstGeom>
          <a:blipFill>
            <a:blip r:embed="rId53" cstate="print"/>
            <a:stretch>
              <a:fillRect/>
            </a:stretch>
          </a:blipFill>
        </p:spPr>
        <p:txBody>
          <a:bodyPr wrap="square" lIns="0" tIns="0" rIns="0" bIns="0" rtlCol="0"/>
          <a:lstStyle/>
          <a:p>
            <a:endParaRPr/>
          </a:p>
        </p:txBody>
      </p:sp>
      <p:sp>
        <p:nvSpPr>
          <p:cNvPr id="68" name="bg object 68"/>
          <p:cNvSpPr/>
          <p:nvPr/>
        </p:nvSpPr>
        <p:spPr>
          <a:xfrm>
            <a:off x="11260243" y="4712453"/>
            <a:ext cx="146100" cy="224705"/>
          </a:xfrm>
          <a:prstGeom prst="rect">
            <a:avLst/>
          </a:prstGeom>
          <a:blipFill>
            <a:blip r:embed="rId54" cstate="print"/>
            <a:stretch>
              <a:fillRect/>
            </a:stretch>
          </a:blipFill>
        </p:spPr>
        <p:txBody>
          <a:bodyPr wrap="square" lIns="0" tIns="0" rIns="0" bIns="0" rtlCol="0"/>
          <a:lstStyle/>
          <a:p>
            <a:endParaRPr/>
          </a:p>
        </p:txBody>
      </p:sp>
      <p:sp>
        <p:nvSpPr>
          <p:cNvPr id="69" name="bg object 69"/>
          <p:cNvSpPr/>
          <p:nvPr/>
        </p:nvSpPr>
        <p:spPr>
          <a:xfrm>
            <a:off x="8506128" y="4900688"/>
            <a:ext cx="196611" cy="1509430"/>
          </a:xfrm>
          <a:prstGeom prst="rect">
            <a:avLst/>
          </a:prstGeom>
          <a:blipFill>
            <a:blip r:embed="rId55" cstate="print"/>
            <a:stretch>
              <a:fillRect/>
            </a:stretch>
          </a:blipFill>
        </p:spPr>
        <p:txBody>
          <a:bodyPr wrap="square" lIns="0" tIns="0" rIns="0" bIns="0" rtlCol="0"/>
          <a:lstStyle/>
          <a:p>
            <a:endParaRPr/>
          </a:p>
        </p:txBody>
      </p:sp>
      <p:sp>
        <p:nvSpPr>
          <p:cNvPr id="70" name="bg object 70"/>
          <p:cNvSpPr/>
          <p:nvPr/>
        </p:nvSpPr>
        <p:spPr>
          <a:xfrm>
            <a:off x="11398218" y="4899725"/>
            <a:ext cx="197156" cy="1511336"/>
          </a:xfrm>
          <a:prstGeom prst="rect">
            <a:avLst/>
          </a:prstGeom>
          <a:blipFill>
            <a:blip r:embed="rId56" cstate="print"/>
            <a:stretch>
              <a:fillRect/>
            </a:stretch>
          </a:blipFill>
        </p:spPr>
        <p:txBody>
          <a:bodyPr wrap="square" lIns="0" tIns="0" rIns="0" bIns="0" rtlCol="0"/>
          <a:lstStyle/>
          <a:p>
            <a:endParaRPr/>
          </a:p>
        </p:txBody>
      </p:sp>
      <p:sp>
        <p:nvSpPr>
          <p:cNvPr id="71" name="bg object 71"/>
          <p:cNvSpPr/>
          <p:nvPr/>
        </p:nvSpPr>
        <p:spPr>
          <a:xfrm>
            <a:off x="8694614" y="6372936"/>
            <a:ext cx="200465" cy="307330"/>
          </a:xfrm>
          <a:prstGeom prst="rect">
            <a:avLst/>
          </a:prstGeom>
          <a:blipFill>
            <a:blip r:embed="rId57" cstate="print"/>
            <a:stretch>
              <a:fillRect/>
            </a:stretch>
          </a:blipFill>
        </p:spPr>
        <p:txBody>
          <a:bodyPr wrap="square" lIns="0" tIns="0" rIns="0" bIns="0" rtlCol="0"/>
          <a:lstStyle/>
          <a:p>
            <a:endParaRPr/>
          </a:p>
        </p:txBody>
      </p:sp>
      <p:sp>
        <p:nvSpPr>
          <p:cNvPr id="72" name="bg object 72"/>
          <p:cNvSpPr/>
          <p:nvPr/>
        </p:nvSpPr>
        <p:spPr>
          <a:xfrm>
            <a:off x="11205878" y="6373962"/>
            <a:ext cx="200465" cy="306901"/>
          </a:xfrm>
          <a:prstGeom prst="rect">
            <a:avLst/>
          </a:prstGeom>
          <a:blipFill>
            <a:blip r:embed="rId58" cstate="print"/>
            <a:stretch>
              <a:fillRect/>
            </a:stretch>
          </a:blipFill>
        </p:spPr>
        <p:txBody>
          <a:bodyPr wrap="square" lIns="0" tIns="0" rIns="0" bIns="0" rtlCol="0"/>
          <a:lstStyle/>
          <a:p>
            <a:endParaRPr/>
          </a:p>
        </p:txBody>
      </p:sp>
      <p:sp>
        <p:nvSpPr>
          <p:cNvPr id="73" name="bg object 73"/>
          <p:cNvSpPr/>
          <p:nvPr/>
        </p:nvSpPr>
        <p:spPr>
          <a:xfrm>
            <a:off x="8886954" y="6654195"/>
            <a:ext cx="203177" cy="210852"/>
          </a:xfrm>
          <a:prstGeom prst="rect">
            <a:avLst/>
          </a:prstGeom>
          <a:blipFill>
            <a:blip r:embed="rId59" cstate="print"/>
            <a:stretch>
              <a:fillRect/>
            </a:stretch>
          </a:blipFill>
        </p:spPr>
        <p:txBody>
          <a:bodyPr wrap="square" lIns="0" tIns="0" rIns="0" bIns="0" rtlCol="0"/>
          <a:lstStyle/>
          <a:p>
            <a:endParaRPr/>
          </a:p>
        </p:txBody>
      </p:sp>
      <p:sp>
        <p:nvSpPr>
          <p:cNvPr id="74" name="bg object 74"/>
          <p:cNvSpPr/>
          <p:nvPr/>
        </p:nvSpPr>
        <p:spPr>
          <a:xfrm>
            <a:off x="11010826" y="6654823"/>
            <a:ext cx="203177" cy="210653"/>
          </a:xfrm>
          <a:prstGeom prst="rect">
            <a:avLst/>
          </a:prstGeom>
          <a:blipFill>
            <a:blip r:embed="rId60" cstate="print"/>
            <a:stretch>
              <a:fillRect/>
            </a:stretch>
          </a:blipFill>
        </p:spPr>
        <p:txBody>
          <a:bodyPr wrap="square" lIns="0" tIns="0" rIns="0" bIns="0" rtlCol="0"/>
          <a:lstStyle/>
          <a:p>
            <a:endParaRPr/>
          </a:p>
        </p:txBody>
      </p:sp>
      <p:sp>
        <p:nvSpPr>
          <p:cNvPr id="75" name="bg object 75"/>
          <p:cNvSpPr/>
          <p:nvPr/>
        </p:nvSpPr>
        <p:spPr>
          <a:xfrm>
            <a:off x="9082006" y="6844409"/>
            <a:ext cx="250714" cy="166864"/>
          </a:xfrm>
          <a:prstGeom prst="rect">
            <a:avLst/>
          </a:prstGeom>
          <a:blipFill>
            <a:blip r:embed="rId61" cstate="print"/>
            <a:stretch>
              <a:fillRect/>
            </a:stretch>
          </a:blipFill>
        </p:spPr>
        <p:txBody>
          <a:bodyPr wrap="square" lIns="0" tIns="0" rIns="0" bIns="0" rtlCol="0"/>
          <a:lstStyle/>
          <a:p>
            <a:endParaRPr/>
          </a:p>
        </p:txBody>
      </p:sp>
      <p:sp>
        <p:nvSpPr>
          <p:cNvPr id="76" name="bg object 76"/>
          <p:cNvSpPr/>
          <p:nvPr/>
        </p:nvSpPr>
        <p:spPr>
          <a:xfrm>
            <a:off x="10768792" y="6844849"/>
            <a:ext cx="250170" cy="166424"/>
          </a:xfrm>
          <a:prstGeom prst="rect">
            <a:avLst/>
          </a:prstGeom>
          <a:blipFill>
            <a:blip r:embed="rId62" cstate="print"/>
            <a:stretch>
              <a:fillRect/>
            </a:stretch>
          </a:blipFill>
        </p:spPr>
        <p:txBody>
          <a:bodyPr wrap="square" lIns="0" tIns="0" rIns="0" bIns="0" rtlCol="0"/>
          <a:lstStyle/>
          <a:p>
            <a:endParaRPr/>
          </a:p>
        </p:txBody>
      </p:sp>
      <p:sp>
        <p:nvSpPr>
          <p:cNvPr id="77" name="bg object 77"/>
          <p:cNvSpPr/>
          <p:nvPr/>
        </p:nvSpPr>
        <p:spPr>
          <a:xfrm>
            <a:off x="9295570" y="7003147"/>
            <a:ext cx="1510362" cy="196873"/>
          </a:xfrm>
          <a:prstGeom prst="rect">
            <a:avLst/>
          </a:prstGeom>
          <a:blipFill>
            <a:blip r:embed="rId63" cstate="print"/>
            <a:stretch>
              <a:fillRect/>
            </a:stretch>
          </a:blipFill>
        </p:spPr>
        <p:txBody>
          <a:bodyPr wrap="square" lIns="0" tIns="0" rIns="0" bIns="0" rtlCol="0"/>
          <a:lstStyle/>
          <a:p>
            <a:endParaRPr/>
          </a:p>
        </p:txBody>
      </p:sp>
      <p:sp>
        <p:nvSpPr>
          <p:cNvPr id="78" name="bg object 78"/>
          <p:cNvSpPr/>
          <p:nvPr/>
        </p:nvSpPr>
        <p:spPr>
          <a:xfrm>
            <a:off x="10988157" y="4304916"/>
            <a:ext cx="147545" cy="141398"/>
          </a:xfrm>
          <a:prstGeom prst="rect">
            <a:avLst/>
          </a:prstGeom>
          <a:blipFill>
            <a:blip r:embed="rId64" cstate="print"/>
            <a:stretch>
              <a:fillRect/>
            </a:stretch>
          </a:blipFill>
        </p:spPr>
        <p:txBody>
          <a:bodyPr wrap="square" lIns="0" tIns="0" rIns="0" bIns="0" rtlCol="0"/>
          <a:lstStyle/>
          <a:p>
            <a:endParaRPr/>
          </a:p>
        </p:txBody>
      </p:sp>
      <p:sp>
        <p:nvSpPr>
          <p:cNvPr id="79" name="bg object 79"/>
          <p:cNvSpPr/>
          <p:nvPr/>
        </p:nvSpPr>
        <p:spPr>
          <a:xfrm>
            <a:off x="10912704" y="6484085"/>
            <a:ext cx="10910" cy="11360"/>
          </a:xfrm>
          <a:prstGeom prst="rect">
            <a:avLst/>
          </a:prstGeom>
          <a:blipFill>
            <a:blip r:embed="rId65" cstate="print"/>
            <a:stretch>
              <a:fillRect/>
            </a:stretch>
          </a:blipFill>
        </p:spPr>
        <p:txBody>
          <a:bodyPr wrap="square" lIns="0" tIns="0" rIns="0" bIns="0" rtlCol="0"/>
          <a:lstStyle/>
          <a:p>
            <a:endParaRPr/>
          </a:p>
        </p:txBody>
      </p:sp>
      <p:sp>
        <p:nvSpPr>
          <p:cNvPr id="80" name="bg object 80"/>
          <p:cNvSpPr/>
          <p:nvPr/>
        </p:nvSpPr>
        <p:spPr>
          <a:xfrm>
            <a:off x="8940397" y="5971053"/>
            <a:ext cx="329885" cy="481122"/>
          </a:xfrm>
          <a:prstGeom prst="rect">
            <a:avLst/>
          </a:prstGeom>
          <a:blipFill>
            <a:blip r:embed="rId66" cstate="print"/>
            <a:stretch>
              <a:fillRect/>
            </a:stretch>
          </a:blipFill>
        </p:spPr>
        <p:txBody>
          <a:bodyPr wrap="square" lIns="0" tIns="0" rIns="0" bIns="0" rtlCol="0"/>
          <a:lstStyle/>
          <a:p>
            <a:endParaRPr/>
          </a:p>
        </p:txBody>
      </p:sp>
      <p:sp>
        <p:nvSpPr>
          <p:cNvPr id="81" name="bg object 81"/>
          <p:cNvSpPr/>
          <p:nvPr/>
        </p:nvSpPr>
        <p:spPr>
          <a:xfrm>
            <a:off x="10092667" y="4452706"/>
            <a:ext cx="472298" cy="114300"/>
          </a:xfrm>
          <a:prstGeom prst="rect">
            <a:avLst/>
          </a:prstGeom>
          <a:blipFill>
            <a:blip r:embed="rId67" cstate="print"/>
            <a:stretch>
              <a:fillRect/>
            </a:stretch>
          </a:blipFill>
        </p:spPr>
        <p:txBody>
          <a:bodyPr wrap="square" lIns="0" tIns="0" rIns="0" bIns="0" rtlCol="0"/>
          <a:lstStyle/>
          <a:p>
            <a:endParaRPr/>
          </a:p>
        </p:txBody>
      </p:sp>
      <p:sp>
        <p:nvSpPr>
          <p:cNvPr id="82" name="bg object 82"/>
          <p:cNvSpPr/>
          <p:nvPr/>
        </p:nvSpPr>
        <p:spPr>
          <a:xfrm>
            <a:off x="10823460" y="5196564"/>
            <a:ext cx="430855" cy="1240157"/>
          </a:xfrm>
          <a:prstGeom prst="rect">
            <a:avLst/>
          </a:prstGeom>
          <a:blipFill>
            <a:blip r:embed="rId68" cstate="print"/>
            <a:stretch>
              <a:fillRect/>
            </a:stretch>
          </a:blipFill>
        </p:spPr>
        <p:txBody>
          <a:bodyPr wrap="square" lIns="0" tIns="0" rIns="0" bIns="0" rtlCol="0"/>
          <a:lstStyle/>
          <a:p>
            <a:endParaRPr/>
          </a:p>
        </p:txBody>
      </p:sp>
      <p:sp>
        <p:nvSpPr>
          <p:cNvPr id="83" name="bg object 83"/>
          <p:cNvSpPr/>
          <p:nvPr/>
        </p:nvSpPr>
        <p:spPr>
          <a:xfrm>
            <a:off x="8938973" y="4838920"/>
            <a:ext cx="331319" cy="500801"/>
          </a:xfrm>
          <a:prstGeom prst="rect">
            <a:avLst/>
          </a:prstGeom>
          <a:blipFill>
            <a:blip r:embed="rId69" cstate="print"/>
            <a:stretch>
              <a:fillRect/>
            </a:stretch>
          </a:blipFill>
        </p:spPr>
        <p:txBody>
          <a:bodyPr wrap="square" lIns="0" tIns="0" rIns="0" bIns="0" rtlCol="0"/>
          <a:lstStyle/>
          <a:p>
            <a:endParaRPr/>
          </a:p>
        </p:txBody>
      </p:sp>
      <p:sp>
        <p:nvSpPr>
          <p:cNvPr id="84" name="bg object 84"/>
          <p:cNvSpPr/>
          <p:nvPr/>
        </p:nvSpPr>
        <p:spPr>
          <a:xfrm>
            <a:off x="8847196" y="5192710"/>
            <a:ext cx="144843" cy="928798"/>
          </a:xfrm>
          <a:prstGeom prst="rect">
            <a:avLst/>
          </a:prstGeom>
          <a:blipFill>
            <a:blip r:embed="rId70" cstate="print"/>
            <a:stretch>
              <a:fillRect/>
            </a:stretch>
          </a:blipFill>
        </p:spPr>
        <p:txBody>
          <a:bodyPr wrap="square" lIns="0" tIns="0" rIns="0" bIns="0" rtlCol="0"/>
          <a:lstStyle/>
          <a:p>
            <a:endParaRPr/>
          </a:p>
        </p:txBody>
      </p:sp>
      <p:sp>
        <p:nvSpPr>
          <p:cNvPr id="85" name="bg object 85"/>
          <p:cNvSpPr/>
          <p:nvPr/>
        </p:nvSpPr>
        <p:spPr>
          <a:xfrm>
            <a:off x="9170987" y="4669009"/>
            <a:ext cx="189585" cy="165031"/>
          </a:xfrm>
          <a:prstGeom prst="rect">
            <a:avLst/>
          </a:prstGeom>
          <a:blipFill>
            <a:blip r:embed="rId71" cstate="print"/>
            <a:stretch>
              <a:fillRect/>
            </a:stretch>
          </a:blipFill>
        </p:spPr>
        <p:txBody>
          <a:bodyPr wrap="square" lIns="0" tIns="0" rIns="0" bIns="0" rtlCol="0"/>
          <a:lstStyle/>
          <a:p>
            <a:endParaRPr/>
          </a:p>
        </p:txBody>
      </p:sp>
      <p:sp>
        <p:nvSpPr>
          <p:cNvPr id="86" name="bg object 86"/>
          <p:cNvSpPr/>
          <p:nvPr/>
        </p:nvSpPr>
        <p:spPr>
          <a:xfrm>
            <a:off x="8868452" y="5882208"/>
            <a:ext cx="2364598" cy="976766"/>
          </a:xfrm>
          <a:prstGeom prst="rect">
            <a:avLst/>
          </a:prstGeom>
          <a:blipFill>
            <a:blip r:embed="rId72" cstate="print"/>
            <a:stretch>
              <a:fillRect/>
            </a:stretch>
          </a:blipFill>
        </p:spPr>
        <p:txBody>
          <a:bodyPr wrap="square" lIns="0" tIns="0" rIns="0" bIns="0" rtlCol="0"/>
          <a:lstStyle/>
          <a:p>
            <a:endParaRPr/>
          </a:p>
        </p:txBody>
      </p:sp>
      <p:sp>
        <p:nvSpPr>
          <p:cNvPr id="87" name="bg object 87"/>
          <p:cNvSpPr/>
          <p:nvPr/>
        </p:nvSpPr>
        <p:spPr>
          <a:xfrm>
            <a:off x="8868452" y="5406390"/>
            <a:ext cx="37758" cy="22198"/>
          </a:xfrm>
          <a:prstGeom prst="rect">
            <a:avLst/>
          </a:prstGeom>
          <a:blipFill>
            <a:blip r:embed="rId73" cstate="print"/>
            <a:stretch>
              <a:fillRect/>
            </a:stretch>
          </a:blipFill>
        </p:spPr>
        <p:txBody>
          <a:bodyPr wrap="square" lIns="0" tIns="0" rIns="0" bIns="0" rtlCol="0"/>
          <a:lstStyle/>
          <a:p>
            <a:endParaRPr/>
          </a:p>
        </p:txBody>
      </p:sp>
      <p:sp>
        <p:nvSpPr>
          <p:cNvPr id="88" name="bg object 88"/>
          <p:cNvSpPr/>
          <p:nvPr/>
        </p:nvSpPr>
        <p:spPr>
          <a:xfrm>
            <a:off x="8873154" y="4451843"/>
            <a:ext cx="1177597" cy="954477"/>
          </a:xfrm>
          <a:prstGeom prst="rect">
            <a:avLst/>
          </a:prstGeom>
          <a:blipFill>
            <a:blip r:embed="rId74" cstate="print"/>
            <a:stretch>
              <a:fillRect/>
            </a:stretch>
          </a:blipFill>
        </p:spPr>
        <p:txBody>
          <a:bodyPr wrap="square" lIns="0" tIns="0" rIns="0" bIns="0" rtlCol="0"/>
          <a:lstStyle/>
          <a:p>
            <a:endParaRPr/>
          </a:p>
        </p:txBody>
      </p:sp>
      <p:sp>
        <p:nvSpPr>
          <p:cNvPr id="89" name="bg object 89"/>
          <p:cNvSpPr/>
          <p:nvPr/>
        </p:nvSpPr>
        <p:spPr>
          <a:xfrm>
            <a:off x="10740929" y="4669009"/>
            <a:ext cx="187920" cy="163262"/>
          </a:xfrm>
          <a:prstGeom prst="rect">
            <a:avLst/>
          </a:prstGeom>
          <a:blipFill>
            <a:blip r:embed="rId75" cstate="print"/>
            <a:stretch>
              <a:fillRect/>
            </a:stretch>
          </a:blipFill>
        </p:spPr>
        <p:txBody>
          <a:bodyPr wrap="square" lIns="0" tIns="0" rIns="0" bIns="0" rtlCol="0"/>
          <a:lstStyle/>
          <a:p>
            <a:endParaRPr/>
          </a:p>
        </p:txBody>
      </p:sp>
      <p:sp>
        <p:nvSpPr>
          <p:cNvPr id="90" name="bg object 90"/>
          <p:cNvSpPr/>
          <p:nvPr/>
        </p:nvSpPr>
        <p:spPr>
          <a:xfrm>
            <a:off x="10830486" y="4832784"/>
            <a:ext cx="333644" cy="507073"/>
          </a:xfrm>
          <a:prstGeom prst="rect">
            <a:avLst/>
          </a:prstGeom>
          <a:blipFill>
            <a:blip r:embed="rId76" cstate="print"/>
            <a:stretch>
              <a:fillRect/>
            </a:stretch>
          </a:blipFill>
        </p:spPr>
        <p:txBody>
          <a:bodyPr wrap="square" lIns="0" tIns="0" rIns="0" bIns="0" rtlCol="0"/>
          <a:lstStyle/>
          <a:p>
            <a:endParaRPr/>
          </a:p>
        </p:txBody>
      </p:sp>
      <p:sp>
        <p:nvSpPr>
          <p:cNvPr id="91" name="bg object 91"/>
          <p:cNvSpPr/>
          <p:nvPr/>
        </p:nvSpPr>
        <p:spPr>
          <a:xfrm>
            <a:off x="11195292" y="5406390"/>
            <a:ext cx="37758" cy="22198"/>
          </a:xfrm>
          <a:prstGeom prst="rect">
            <a:avLst/>
          </a:prstGeom>
          <a:blipFill>
            <a:blip r:embed="rId77" cstate="print"/>
            <a:stretch>
              <a:fillRect/>
            </a:stretch>
          </a:blipFill>
        </p:spPr>
        <p:txBody>
          <a:bodyPr wrap="square" lIns="0" tIns="0" rIns="0" bIns="0" rtlCol="0"/>
          <a:lstStyle/>
          <a:p>
            <a:endParaRPr/>
          </a:p>
        </p:txBody>
      </p:sp>
      <p:sp>
        <p:nvSpPr>
          <p:cNvPr id="92" name="bg object 92"/>
          <p:cNvSpPr/>
          <p:nvPr/>
        </p:nvSpPr>
        <p:spPr>
          <a:xfrm>
            <a:off x="10050751" y="4451843"/>
            <a:ext cx="1177605" cy="954475"/>
          </a:xfrm>
          <a:prstGeom prst="rect">
            <a:avLst/>
          </a:prstGeom>
          <a:blipFill>
            <a:blip r:embed="rId78" cstate="print"/>
            <a:stretch>
              <a:fillRect/>
            </a:stretch>
          </a:blipFill>
        </p:spPr>
        <p:txBody>
          <a:bodyPr wrap="square" lIns="0" tIns="0" rIns="0" bIns="0" rtlCol="0"/>
          <a:lstStyle/>
          <a:p>
            <a:endParaRPr/>
          </a:p>
        </p:txBody>
      </p:sp>
      <p:sp>
        <p:nvSpPr>
          <p:cNvPr id="93" name="bg object 93"/>
          <p:cNvSpPr/>
          <p:nvPr/>
        </p:nvSpPr>
        <p:spPr>
          <a:xfrm>
            <a:off x="8873007" y="5904417"/>
            <a:ext cx="2360043" cy="66657"/>
          </a:xfrm>
          <a:prstGeom prst="rect">
            <a:avLst/>
          </a:prstGeom>
          <a:blipFill>
            <a:blip r:embed="rId79" cstate="print"/>
            <a:stretch>
              <a:fillRect/>
            </a:stretch>
          </a:blipFill>
        </p:spPr>
        <p:txBody>
          <a:bodyPr wrap="square" lIns="0" tIns="0" rIns="0" bIns="0" rtlCol="0"/>
          <a:lstStyle/>
          <a:p>
            <a:endParaRPr/>
          </a:p>
        </p:txBody>
      </p:sp>
      <p:sp>
        <p:nvSpPr>
          <p:cNvPr id="94" name="bg object 94"/>
          <p:cNvSpPr/>
          <p:nvPr/>
        </p:nvSpPr>
        <p:spPr>
          <a:xfrm>
            <a:off x="8873070" y="5339722"/>
            <a:ext cx="2355373" cy="66668"/>
          </a:xfrm>
          <a:prstGeom prst="rect">
            <a:avLst/>
          </a:prstGeom>
          <a:blipFill>
            <a:blip r:embed="rId80" cstate="print"/>
            <a:stretch>
              <a:fillRect/>
            </a:stretch>
          </a:blipFill>
        </p:spPr>
        <p:txBody>
          <a:bodyPr wrap="square" lIns="0" tIns="0" rIns="0" bIns="0" rtlCol="0"/>
          <a:lstStyle/>
          <a:p>
            <a:endParaRPr/>
          </a:p>
        </p:txBody>
      </p:sp>
      <p:sp>
        <p:nvSpPr>
          <p:cNvPr id="95" name="bg object 95"/>
          <p:cNvSpPr/>
          <p:nvPr/>
        </p:nvSpPr>
        <p:spPr>
          <a:xfrm>
            <a:off x="10891794" y="4132010"/>
            <a:ext cx="260421" cy="329046"/>
          </a:xfrm>
          <a:prstGeom prst="rect">
            <a:avLst/>
          </a:prstGeom>
          <a:blipFill>
            <a:blip r:embed="rId81" cstate="print"/>
            <a:stretch>
              <a:fillRect/>
            </a:stretch>
          </a:blipFill>
        </p:spPr>
        <p:txBody>
          <a:bodyPr wrap="square" lIns="0" tIns="0" rIns="0" bIns="0" rtlCol="0"/>
          <a:lstStyle/>
          <a:p>
            <a:endParaRPr/>
          </a:p>
        </p:txBody>
      </p:sp>
      <p:sp>
        <p:nvSpPr>
          <p:cNvPr id="96" name="bg object 96"/>
          <p:cNvSpPr/>
          <p:nvPr/>
        </p:nvSpPr>
        <p:spPr>
          <a:xfrm>
            <a:off x="11245521" y="4554510"/>
            <a:ext cx="329287" cy="260526"/>
          </a:xfrm>
          <a:prstGeom prst="rect">
            <a:avLst/>
          </a:prstGeom>
          <a:blipFill>
            <a:blip r:embed="rId82" cstate="print"/>
            <a:stretch>
              <a:fillRect/>
            </a:stretch>
          </a:blipFill>
        </p:spPr>
        <p:txBody>
          <a:bodyPr wrap="square" lIns="0" tIns="0" rIns="0" bIns="0" rtlCol="0"/>
          <a:lstStyle/>
          <a:p>
            <a:endParaRPr/>
          </a:p>
        </p:txBody>
      </p:sp>
      <p:sp>
        <p:nvSpPr>
          <p:cNvPr id="97" name="bg object 97"/>
          <p:cNvSpPr/>
          <p:nvPr/>
        </p:nvSpPr>
        <p:spPr>
          <a:xfrm>
            <a:off x="8506120" y="4110766"/>
            <a:ext cx="3089256" cy="3089256"/>
          </a:xfrm>
          <a:prstGeom prst="rect">
            <a:avLst/>
          </a:prstGeom>
          <a:blipFill>
            <a:blip r:embed="rId83" cstate="print"/>
            <a:stretch>
              <a:fillRect/>
            </a:stretch>
          </a:blipFill>
        </p:spPr>
        <p:txBody>
          <a:bodyPr wrap="square" lIns="0" tIns="0" rIns="0" bIns="0" rtlCol="0"/>
          <a:lstStyle/>
          <a:p>
            <a:endParaRPr/>
          </a:p>
        </p:txBody>
      </p:sp>
      <p:sp>
        <p:nvSpPr>
          <p:cNvPr id="98" name="bg object 98"/>
          <p:cNvSpPr/>
          <p:nvPr/>
        </p:nvSpPr>
        <p:spPr>
          <a:xfrm>
            <a:off x="8858296" y="5395283"/>
            <a:ext cx="2385060" cy="520700"/>
          </a:xfrm>
          <a:custGeom>
            <a:avLst/>
            <a:gdLst/>
            <a:ahLst/>
            <a:cxnLst/>
            <a:rect l="l" t="t" r="r" b="b"/>
            <a:pathLst>
              <a:path w="2385059" h="520700">
                <a:moveTo>
                  <a:pt x="2356671" y="0"/>
                </a:moveTo>
                <a:lnTo>
                  <a:pt x="28239" y="0"/>
                </a:lnTo>
                <a:lnTo>
                  <a:pt x="18145" y="50944"/>
                </a:lnTo>
                <a:lnTo>
                  <a:pt x="10247" y="102520"/>
                </a:lnTo>
                <a:lnTo>
                  <a:pt x="4572" y="154634"/>
                </a:lnTo>
                <a:lnTo>
                  <a:pt x="1147" y="207197"/>
                </a:lnTo>
                <a:lnTo>
                  <a:pt x="0" y="260117"/>
                </a:lnTo>
                <a:lnTo>
                  <a:pt x="1141" y="313041"/>
                </a:lnTo>
                <a:lnTo>
                  <a:pt x="4550" y="365605"/>
                </a:lnTo>
                <a:lnTo>
                  <a:pt x="10207" y="417718"/>
                </a:lnTo>
                <a:lnTo>
                  <a:pt x="18089" y="469291"/>
                </a:lnTo>
                <a:lnTo>
                  <a:pt x="28177" y="520235"/>
                </a:lnTo>
                <a:lnTo>
                  <a:pt x="2356535" y="520235"/>
                </a:lnTo>
                <a:lnTo>
                  <a:pt x="2366643" y="469291"/>
                </a:lnTo>
                <a:lnTo>
                  <a:pt x="2374575" y="417718"/>
                </a:lnTo>
                <a:lnTo>
                  <a:pt x="2380291" y="365605"/>
                </a:lnTo>
                <a:lnTo>
                  <a:pt x="2383749" y="313041"/>
                </a:lnTo>
                <a:lnTo>
                  <a:pt x="2384911" y="260117"/>
                </a:lnTo>
                <a:lnTo>
                  <a:pt x="2383763" y="207197"/>
                </a:lnTo>
                <a:lnTo>
                  <a:pt x="2380338" y="154634"/>
                </a:lnTo>
                <a:lnTo>
                  <a:pt x="2374663" y="102520"/>
                </a:lnTo>
                <a:lnTo>
                  <a:pt x="2366765" y="50944"/>
                </a:lnTo>
                <a:lnTo>
                  <a:pt x="2356671" y="0"/>
                </a:lnTo>
                <a:close/>
              </a:path>
            </a:pathLst>
          </a:custGeom>
          <a:solidFill>
            <a:srgbClr val="292F6E"/>
          </a:solidFill>
        </p:spPr>
        <p:txBody>
          <a:bodyPr wrap="square" lIns="0" tIns="0" rIns="0" bIns="0" rtlCol="0"/>
          <a:lstStyle/>
          <a:p>
            <a:endParaRPr/>
          </a:p>
        </p:txBody>
      </p:sp>
      <p:sp>
        <p:nvSpPr>
          <p:cNvPr id="99" name="bg object 99"/>
          <p:cNvSpPr/>
          <p:nvPr/>
        </p:nvSpPr>
        <p:spPr>
          <a:xfrm>
            <a:off x="8970622" y="5510939"/>
            <a:ext cx="2139950" cy="292735"/>
          </a:xfrm>
          <a:custGeom>
            <a:avLst/>
            <a:gdLst/>
            <a:ahLst/>
            <a:cxnLst/>
            <a:rect l="l" t="t" r="r" b="b"/>
            <a:pathLst>
              <a:path w="2139950" h="292735">
                <a:moveTo>
                  <a:pt x="1941364" y="0"/>
                </a:moveTo>
                <a:lnTo>
                  <a:pt x="1881948" y="5141"/>
                </a:lnTo>
                <a:lnTo>
                  <a:pt x="1832836" y="19677"/>
                </a:lnTo>
                <a:lnTo>
                  <a:pt x="1794252" y="42273"/>
                </a:lnTo>
                <a:lnTo>
                  <a:pt x="1766418" y="71597"/>
                </a:lnTo>
                <a:lnTo>
                  <a:pt x="1749554" y="106315"/>
                </a:lnTo>
                <a:lnTo>
                  <a:pt x="1743884" y="145095"/>
                </a:lnTo>
                <a:lnTo>
                  <a:pt x="1749380" y="184405"/>
                </a:lnTo>
                <a:lnTo>
                  <a:pt x="1765876" y="219596"/>
                </a:lnTo>
                <a:lnTo>
                  <a:pt x="1793381" y="249317"/>
                </a:lnTo>
                <a:lnTo>
                  <a:pt x="1831906" y="272217"/>
                </a:lnTo>
                <a:lnTo>
                  <a:pt x="1881461" y="286948"/>
                </a:lnTo>
                <a:lnTo>
                  <a:pt x="1942056" y="292158"/>
                </a:lnTo>
                <a:lnTo>
                  <a:pt x="2002606" y="286948"/>
                </a:lnTo>
                <a:lnTo>
                  <a:pt x="2052033" y="272217"/>
                </a:lnTo>
                <a:lnTo>
                  <a:pt x="2090387" y="249317"/>
                </a:lnTo>
                <a:lnTo>
                  <a:pt x="2091625" y="247971"/>
                </a:lnTo>
                <a:lnTo>
                  <a:pt x="1939961" y="247971"/>
                </a:lnTo>
                <a:lnTo>
                  <a:pt x="1909482" y="238541"/>
                </a:lnTo>
                <a:lnTo>
                  <a:pt x="1888473" y="214744"/>
                </a:lnTo>
                <a:lnTo>
                  <a:pt x="1876469" y="181410"/>
                </a:lnTo>
                <a:lnTo>
                  <a:pt x="1873000" y="143367"/>
                </a:lnTo>
                <a:lnTo>
                  <a:pt x="1878248" y="105108"/>
                </a:lnTo>
                <a:lnTo>
                  <a:pt x="1892172" y="73234"/>
                </a:lnTo>
                <a:lnTo>
                  <a:pt x="1914185" y="51548"/>
                </a:lnTo>
                <a:lnTo>
                  <a:pt x="1943699" y="43852"/>
                </a:lnTo>
                <a:lnTo>
                  <a:pt x="2090309" y="43852"/>
                </a:lnTo>
                <a:lnTo>
                  <a:pt x="2088801" y="42273"/>
                </a:lnTo>
                <a:lnTo>
                  <a:pt x="2050050" y="19677"/>
                </a:lnTo>
                <a:lnTo>
                  <a:pt x="2000817" y="5141"/>
                </a:lnTo>
                <a:lnTo>
                  <a:pt x="1941364" y="0"/>
                </a:lnTo>
                <a:close/>
              </a:path>
              <a:path w="2139950" h="292735">
                <a:moveTo>
                  <a:pt x="1513974" y="5874"/>
                </a:moveTo>
                <a:lnTo>
                  <a:pt x="1235480" y="5874"/>
                </a:lnTo>
                <a:lnTo>
                  <a:pt x="1235428" y="48553"/>
                </a:lnTo>
                <a:lnTo>
                  <a:pt x="1299175" y="48553"/>
                </a:lnTo>
                <a:lnTo>
                  <a:pt x="1428689" y="283886"/>
                </a:lnTo>
                <a:lnTo>
                  <a:pt x="1578684" y="284001"/>
                </a:lnTo>
                <a:lnTo>
                  <a:pt x="1613311" y="219951"/>
                </a:lnTo>
                <a:lnTo>
                  <a:pt x="1540570" y="219951"/>
                </a:lnTo>
                <a:lnTo>
                  <a:pt x="1446626" y="48553"/>
                </a:lnTo>
                <a:lnTo>
                  <a:pt x="1514027" y="48522"/>
                </a:lnTo>
                <a:lnTo>
                  <a:pt x="1513974" y="5874"/>
                </a:lnTo>
                <a:close/>
              </a:path>
              <a:path w="2139950" h="292735">
                <a:moveTo>
                  <a:pt x="1113494" y="48438"/>
                </a:moveTo>
                <a:lnTo>
                  <a:pt x="985299" y="48438"/>
                </a:lnTo>
                <a:lnTo>
                  <a:pt x="985394" y="240600"/>
                </a:lnTo>
                <a:lnTo>
                  <a:pt x="920631" y="240600"/>
                </a:lnTo>
                <a:lnTo>
                  <a:pt x="920631" y="283666"/>
                </a:lnTo>
                <a:lnTo>
                  <a:pt x="1306148" y="283656"/>
                </a:lnTo>
                <a:lnTo>
                  <a:pt x="1306148" y="240547"/>
                </a:lnTo>
                <a:lnTo>
                  <a:pt x="1113494" y="240547"/>
                </a:lnTo>
                <a:lnTo>
                  <a:pt x="1113494" y="48438"/>
                </a:lnTo>
                <a:close/>
              </a:path>
              <a:path w="2139950" h="292735">
                <a:moveTo>
                  <a:pt x="2090309" y="43852"/>
                </a:moveTo>
                <a:lnTo>
                  <a:pt x="1943699" y="43852"/>
                </a:lnTo>
                <a:lnTo>
                  <a:pt x="1972833" y="52575"/>
                </a:lnTo>
                <a:lnTo>
                  <a:pt x="1993833" y="75026"/>
                </a:lnTo>
                <a:lnTo>
                  <a:pt x="2006381" y="107368"/>
                </a:lnTo>
                <a:lnTo>
                  <a:pt x="2010158" y="145765"/>
                </a:lnTo>
                <a:lnTo>
                  <a:pt x="2005629" y="183172"/>
                </a:lnTo>
                <a:lnTo>
                  <a:pt x="1992890" y="216143"/>
                </a:lnTo>
                <a:lnTo>
                  <a:pt x="1971236" y="239477"/>
                </a:lnTo>
                <a:lnTo>
                  <a:pt x="1939961" y="247971"/>
                </a:lnTo>
                <a:lnTo>
                  <a:pt x="2091625" y="247971"/>
                </a:lnTo>
                <a:lnTo>
                  <a:pt x="2117721" y="219596"/>
                </a:lnTo>
                <a:lnTo>
                  <a:pt x="2134083" y="184405"/>
                </a:lnTo>
                <a:lnTo>
                  <a:pt x="2139526" y="145095"/>
                </a:lnTo>
                <a:lnTo>
                  <a:pt x="2133802" y="106315"/>
                </a:lnTo>
                <a:lnTo>
                  <a:pt x="2116806" y="71597"/>
                </a:lnTo>
                <a:lnTo>
                  <a:pt x="2090309" y="43852"/>
                </a:lnTo>
                <a:close/>
              </a:path>
              <a:path w="2139950" h="292735">
                <a:moveTo>
                  <a:pt x="1306148" y="155000"/>
                </a:moveTo>
                <a:lnTo>
                  <a:pt x="1263793" y="155000"/>
                </a:lnTo>
                <a:lnTo>
                  <a:pt x="1257300" y="189155"/>
                </a:lnTo>
                <a:lnTo>
                  <a:pt x="1238895" y="216252"/>
                </a:lnTo>
                <a:lnTo>
                  <a:pt x="1210188" y="234110"/>
                </a:lnTo>
                <a:lnTo>
                  <a:pt x="1172791" y="240547"/>
                </a:lnTo>
                <a:lnTo>
                  <a:pt x="1306148" y="240547"/>
                </a:lnTo>
                <a:lnTo>
                  <a:pt x="1306148" y="155000"/>
                </a:lnTo>
                <a:close/>
              </a:path>
              <a:path w="2139950" h="292735">
                <a:moveTo>
                  <a:pt x="1705989" y="48522"/>
                </a:moveTo>
                <a:lnTo>
                  <a:pt x="1633301" y="48522"/>
                </a:lnTo>
                <a:lnTo>
                  <a:pt x="1540570" y="219951"/>
                </a:lnTo>
                <a:lnTo>
                  <a:pt x="1613311" y="219951"/>
                </a:lnTo>
                <a:lnTo>
                  <a:pt x="1705989" y="48522"/>
                </a:lnTo>
                <a:close/>
              </a:path>
              <a:path w="2139950" h="292735">
                <a:moveTo>
                  <a:pt x="1769799" y="5874"/>
                </a:moveTo>
                <a:lnTo>
                  <a:pt x="1577836" y="5874"/>
                </a:lnTo>
                <a:lnTo>
                  <a:pt x="1577836" y="48522"/>
                </a:lnTo>
                <a:lnTo>
                  <a:pt x="1769799" y="48553"/>
                </a:lnTo>
                <a:lnTo>
                  <a:pt x="1769799" y="5874"/>
                </a:lnTo>
                <a:close/>
              </a:path>
              <a:path w="2139950" h="292735">
                <a:moveTo>
                  <a:pt x="920631" y="5874"/>
                </a:moveTo>
                <a:lnTo>
                  <a:pt x="920663" y="48438"/>
                </a:lnTo>
                <a:lnTo>
                  <a:pt x="1177451" y="48438"/>
                </a:lnTo>
                <a:lnTo>
                  <a:pt x="1177451" y="5916"/>
                </a:lnTo>
                <a:lnTo>
                  <a:pt x="920631" y="5874"/>
                </a:lnTo>
                <a:close/>
              </a:path>
              <a:path w="2139950" h="292735">
                <a:moveTo>
                  <a:pt x="706365" y="0"/>
                </a:moveTo>
                <a:lnTo>
                  <a:pt x="646950" y="5141"/>
                </a:lnTo>
                <a:lnTo>
                  <a:pt x="597843" y="19677"/>
                </a:lnTo>
                <a:lnTo>
                  <a:pt x="559264" y="42273"/>
                </a:lnTo>
                <a:lnTo>
                  <a:pt x="531434" y="71597"/>
                </a:lnTo>
                <a:lnTo>
                  <a:pt x="514574" y="106315"/>
                </a:lnTo>
                <a:lnTo>
                  <a:pt x="508905" y="145095"/>
                </a:lnTo>
                <a:lnTo>
                  <a:pt x="514404" y="184405"/>
                </a:lnTo>
                <a:lnTo>
                  <a:pt x="530905" y="219596"/>
                </a:lnTo>
                <a:lnTo>
                  <a:pt x="558417" y="249317"/>
                </a:lnTo>
                <a:lnTo>
                  <a:pt x="596948" y="272217"/>
                </a:lnTo>
                <a:lnTo>
                  <a:pt x="646506" y="286948"/>
                </a:lnTo>
                <a:lnTo>
                  <a:pt x="707098" y="292158"/>
                </a:lnTo>
                <a:lnTo>
                  <a:pt x="767638" y="286948"/>
                </a:lnTo>
                <a:lnTo>
                  <a:pt x="817062" y="272217"/>
                </a:lnTo>
                <a:lnTo>
                  <a:pt x="855418" y="249317"/>
                </a:lnTo>
                <a:lnTo>
                  <a:pt x="856656" y="247971"/>
                </a:lnTo>
                <a:lnTo>
                  <a:pt x="704920" y="247971"/>
                </a:lnTo>
                <a:lnTo>
                  <a:pt x="674489" y="238541"/>
                </a:lnTo>
                <a:lnTo>
                  <a:pt x="653497" y="214744"/>
                </a:lnTo>
                <a:lnTo>
                  <a:pt x="641494" y="181410"/>
                </a:lnTo>
                <a:lnTo>
                  <a:pt x="638032" y="143367"/>
                </a:lnTo>
                <a:lnTo>
                  <a:pt x="643266" y="105108"/>
                </a:lnTo>
                <a:lnTo>
                  <a:pt x="657181" y="73234"/>
                </a:lnTo>
                <a:lnTo>
                  <a:pt x="679197" y="51548"/>
                </a:lnTo>
                <a:lnTo>
                  <a:pt x="708732" y="43852"/>
                </a:lnTo>
                <a:lnTo>
                  <a:pt x="855346" y="43852"/>
                </a:lnTo>
                <a:lnTo>
                  <a:pt x="853839" y="42273"/>
                </a:lnTo>
                <a:lnTo>
                  <a:pt x="815081" y="19677"/>
                </a:lnTo>
                <a:lnTo>
                  <a:pt x="765836" y="5141"/>
                </a:lnTo>
                <a:lnTo>
                  <a:pt x="706365" y="0"/>
                </a:lnTo>
                <a:close/>
              </a:path>
              <a:path w="2139950" h="292735">
                <a:moveTo>
                  <a:pt x="278556" y="5874"/>
                </a:moveTo>
                <a:lnTo>
                  <a:pt x="52" y="5874"/>
                </a:lnTo>
                <a:lnTo>
                  <a:pt x="0" y="48553"/>
                </a:lnTo>
                <a:lnTo>
                  <a:pt x="63736" y="48553"/>
                </a:lnTo>
                <a:lnTo>
                  <a:pt x="193271" y="283886"/>
                </a:lnTo>
                <a:lnTo>
                  <a:pt x="343246" y="284001"/>
                </a:lnTo>
                <a:lnTo>
                  <a:pt x="377878" y="219951"/>
                </a:lnTo>
                <a:lnTo>
                  <a:pt x="305163" y="219951"/>
                </a:lnTo>
                <a:lnTo>
                  <a:pt x="211197" y="48553"/>
                </a:lnTo>
                <a:lnTo>
                  <a:pt x="278577" y="48522"/>
                </a:lnTo>
                <a:lnTo>
                  <a:pt x="278556" y="5874"/>
                </a:lnTo>
                <a:close/>
              </a:path>
              <a:path w="2139950" h="292735">
                <a:moveTo>
                  <a:pt x="855346" y="43852"/>
                </a:moveTo>
                <a:lnTo>
                  <a:pt x="708732" y="43852"/>
                </a:lnTo>
                <a:lnTo>
                  <a:pt x="737853" y="52575"/>
                </a:lnTo>
                <a:lnTo>
                  <a:pt x="758848" y="75026"/>
                </a:lnTo>
                <a:lnTo>
                  <a:pt x="771397" y="107368"/>
                </a:lnTo>
                <a:lnTo>
                  <a:pt x="775180" y="145765"/>
                </a:lnTo>
                <a:lnTo>
                  <a:pt x="770643" y="183172"/>
                </a:lnTo>
                <a:lnTo>
                  <a:pt x="757901" y="216143"/>
                </a:lnTo>
                <a:lnTo>
                  <a:pt x="736233" y="239477"/>
                </a:lnTo>
                <a:lnTo>
                  <a:pt x="704920" y="247971"/>
                </a:lnTo>
                <a:lnTo>
                  <a:pt x="856656" y="247971"/>
                </a:lnTo>
                <a:lnTo>
                  <a:pt x="882756" y="219596"/>
                </a:lnTo>
                <a:lnTo>
                  <a:pt x="899124" y="184405"/>
                </a:lnTo>
                <a:lnTo>
                  <a:pt x="904569" y="145095"/>
                </a:lnTo>
                <a:lnTo>
                  <a:pt x="898845" y="106315"/>
                </a:lnTo>
                <a:lnTo>
                  <a:pt x="881847" y="71597"/>
                </a:lnTo>
                <a:lnTo>
                  <a:pt x="855346" y="43852"/>
                </a:lnTo>
                <a:close/>
              </a:path>
              <a:path w="2139950" h="292735">
                <a:moveTo>
                  <a:pt x="470572" y="48522"/>
                </a:moveTo>
                <a:lnTo>
                  <a:pt x="397862" y="48522"/>
                </a:lnTo>
                <a:lnTo>
                  <a:pt x="305163" y="219951"/>
                </a:lnTo>
                <a:lnTo>
                  <a:pt x="377878" y="219951"/>
                </a:lnTo>
                <a:lnTo>
                  <a:pt x="470572" y="48522"/>
                </a:lnTo>
                <a:close/>
              </a:path>
              <a:path w="2139950" h="292735">
                <a:moveTo>
                  <a:pt x="534371" y="5874"/>
                </a:moveTo>
                <a:lnTo>
                  <a:pt x="342418" y="5874"/>
                </a:lnTo>
                <a:lnTo>
                  <a:pt x="342418" y="48522"/>
                </a:lnTo>
                <a:lnTo>
                  <a:pt x="534371" y="48553"/>
                </a:lnTo>
                <a:lnTo>
                  <a:pt x="534371" y="5874"/>
                </a:lnTo>
                <a:close/>
              </a:path>
            </a:pathLst>
          </a:custGeom>
          <a:solidFill>
            <a:srgbClr val="FFFFFF"/>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3/16/2021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76951" y="376951"/>
            <a:ext cx="19350355" cy="10554970"/>
          </a:xfrm>
          <a:custGeom>
            <a:avLst/>
            <a:gdLst/>
            <a:ahLst/>
            <a:cxnLst/>
            <a:rect l="l" t="t" r="r" b="b"/>
            <a:pathLst>
              <a:path w="19350355" h="10554970">
                <a:moveTo>
                  <a:pt x="19350196" y="0"/>
                </a:moveTo>
                <a:lnTo>
                  <a:pt x="0" y="0"/>
                </a:lnTo>
                <a:lnTo>
                  <a:pt x="0" y="10554652"/>
                </a:lnTo>
                <a:lnTo>
                  <a:pt x="19350196" y="10554652"/>
                </a:lnTo>
                <a:lnTo>
                  <a:pt x="19350196" y="0"/>
                </a:lnTo>
                <a:close/>
              </a:path>
            </a:pathLst>
          </a:custGeom>
          <a:solidFill>
            <a:srgbClr val="EFEEED">
              <a:alpha val="50000"/>
            </a:srgbClr>
          </a:solidFill>
        </p:spPr>
        <p:txBody>
          <a:bodyPr wrap="square" lIns="0" tIns="0" rIns="0" bIns="0" rtlCol="0"/>
          <a:lstStyle/>
          <a:p>
            <a:endParaRPr/>
          </a:p>
        </p:txBody>
      </p:sp>
      <p:sp>
        <p:nvSpPr>
          <p:cNvPr id="17" name="bg object 17"/>
          <p:cNvSpPr/>
          <p:nvPr/>
        </p:nvSpPr>
        <p:spPr>
          <a:xfrm>
            <a:off x="9153041" y="897795"/>
            <a:ext cx="255904" cy="133350"/>
          </a:xfrm>
          <a:custGeom>
            <a:avLst/>
            <a:gdLst/>
            <a:ahLst/>
            <a:cxnLst/>
            <a:rect l="l" t="t" r="r" b="b"/>
            <a:pathLst>
              <a:path w="255904" h="133350">
                <a:moveTo>
                  <a:pt x="255301" y="0"/>
                </a:moveTo>
                <a:lnTo>
                  <a:pt x="163597" y="0"/>
                </a:lnTo>
                <a:lnTo>
                  <a:pt x="163597" y="20376"/>
                </a:lnTo>
                <a:lnTo>
                  <a:pt x="190077" y="20376"/>
                </a:lnTo>
                <a:lnTo>
                  <a:pt x="145786" y="102279"/>
                </a:lnTo>
                <a:lnTo>
                  <a:pt x="100897" y="20397"/>
                </a:lnTo>
                <a:lnTo>
                  <a:pt x="133095" y="20376"/>
                </a:lnTo>
                <a:lnTo>
                  <a:pt x="133084" y="0"/>
                </a:lnTo>
                <a:lnTo>
                  <a:pt x="31" y="0"/>
                </a:lnTo>
                <a:lnTo>
                  <a:pt x="0" y="20397"/>
                </a:lnTo>
                <a:lnTo>
                  <a:pt x="30459" y="20397"/>
                </a:lnTo>
                <a:lnTo>
                  <a:pt x="92332" y="132823"/>
                </a:lnTo>
                <a:lnTo>
                  <a:pt x="163995" y="132875"/>
                </a:lnTo>
                <a:lnTo>
                  <a:pt x="224809" y="20376"/>
                </a:lnTo>
                <a:lnTo>
                  <a:pt x="255301" y="20397"/>
                </a:lnTo>
                <a:lnTo>
                  <a:pt x="255301" y="0"/>
                </a:lnTo>
                <a:close/>
              </a:path>
            </a:pathLst>
          </a:custGeom>
          <a:solidFill>
            <a:srgbClr val="231F20"/>
          </a:solidFill>
        </p:spPr>
        <p:txBody>
          <a:bodyPr wrap="square" lIns="0" tIns="0" rIns="0" bIns="0" rtlCol="0"/>
          <a:lstStyle/>
          <a:p>
            <a:endParaRPr/>
          </a:p>
        </p:txBody>
      </p:sp>
      <p:sp>
        <p:nvSpPr>
          <p:cNvPr id="18" name="bg object 18"/>
          <p:cNvSpPr/>
          <p:nvPr/>
        </p:nvSpPr>
        <p:spPr>
          <a:xfrm>
            <a:off x="9971928" y="897797"/>
            <a:ext cx="184182" cy="132718"/>
          </a:xfrm>
          <a:prstGeom prst="rect">
            <a:avLst/>
          </a:prstGeom>
          <a:blipFill>
            <a:blip r:embed="rId7" cstate="print"/>
            <a:stretch>
              <a:fillRect/>
            </a:stretch>
          </a:blipFill>
        </p:spPr>
        <p:txBody>
          <a:bodyPr wrap="square" lIns="0" tIns="0" rIns="0" bIns="0" rtlCol="0"/>
          <a:lstStyle/>
          <a:p>
            <a:endParaRPr/>
          </a:p>
        </p:txBody>
      </p:sp>
      <p:sp>
        <p:nvSpPr>
          <p:cNvPr id="19" name="bg object 19"/>
          <p:cNvSpPr/>
          <p:nvPr/>
        </p:nvSpPr>
        <p:spPr>
          <a:xfrm>
            <a:off x="9580149" y="894996"/>
            <a:ext cx="188961" cy="139576"/>
          </a:xfrm>
          <a:prstGeom prst="rect">
            <a:avLst/>
          </a:prstGeom>
          <a:blipFill>
            <a:blip r:embed="rId8" cstate="print"/>
            <a:stretch>
              <a:fillRect/>
            </a:stretch>
          </a:blipFill>
        </p:spPr>
        <p:txBody>
          <a:bodyPr wrap="square" lIns="0" tIns="0" rIns="0" bIns="0" rtlCol="0"/>
          <a:lstStyle/>
          <a:p>
            <a:endParaRPr/>
          </a:p>
        </p:txBody>
      </p:sp>
      <p:sp>
        <p:nvSpPr>
          <p:cNvPr id="20" name="bg object 20"/>
          <p:cNvSpPr/>
          <p:nvPr/>
        </p:nvSpPr>
        <p:spPr>
          <a:xfrm>
            <a:off x="10334959" y="897799"/>
            <a:ext cx="255904" cy="133350"/>
          </a:xfrm>
          <a:custGeom>
            <a:avLst/>
            <a:gdLst/>
            <a:ahLst/>
            <a:cxnLst/>
            <a:rect l="l" t="t" r="r" b="b"/>
            <a:pathLst>
              <a:path w="255904" h="133350">
                <a:moveTo>
                  <a:pt x="255301" y="0"/>
                </a:moveTo>
                <a:lnTo>
                  <a:pt x="163586" y="0"/>
                </a:lnTo>
                <a:lnTo>
                  <a:pt x="163586" y="20365"/>
                </a:lnTo>
                <a:lnTo>
                  <a:pt x="190077" y="20365"/>
                </a:lnTo>
                <a:lnTo>
                  <a:pt x="145786" y="102269"/>
                </a:lnTo>
                <a:lnTo>
                  <a:pt x="100897" y="20386"/>
                </a:lnTo>
                <a:lnTo>
                  <a:pt x="133084" y="20365"/>
                </a:lnTo>
                <a:lnTo>
                  <a:pt x="133084" y="0"/>
                </a:lnTo>
                <a:lnTo>
                  <a:pt x="20" y="0"/>
                </a:lnTo>
                <a:lnTo>
                  <a:pt x="0" y="20386"/>
                </a:lnTo>
                <a:lnTo>
                  <a:pt x="30449" y="20386"/>
                </a:lnTo>
                <a:lnTo>
                  <a:pt x="92332" y="132812"/>
                </a:lnTo>
                <a:lnTo>
                  <a:pt x="163984" y="132875"/>
                </a:lnTo>
                <a:lnTo>
                  <a:pt x="224809" y="20365"/>
                </a:lnTo>
                <a:lnTo>
                  <a:pt x="255301" y="20386"/>
                </a:lnTo>
                <a:lnTo>
                  <a:pt x="255301" y="0"/>
                </a:lnTo>
                <a:close/>
              </a:path>
            </a:pathLst>
          </a:custGeom>
          <a:solidFill>
            <a:srgbClr val="231F20"/>
          </a:solidFill>
        </p:spPr>
        <p:txBody>
          <a:bodyPr wrap="square" lIns="0" tIns="0" rIns="0" bIns="0" rtlCol="0"/>
          <a:lstStyle/>
          <a:p>
            <a:endParaRPr/>
          </a:p>
        </p:txBody>
      </p:sp>
      <p:sp>
        <p:nvSpPr>
          <p:cNvPr id="21" name="bg object 21"/>
          <p:cNvSpPr/>
          <p:nvPr/>
        </p:nvSpPr>
        <p:spPr>
          <a:xfrm>
            <a:off x="10762102" y="894996"/>
            <a:ext cx="188961" cy="139576"/>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title"/>
          </p:nvPr>
        </p:nvSpPr>
        <p:spPr>
          <a:xfrm>
            <a:off x="1955826" y="2152895"/>
            <a:ext cx="16192446" cy="490855"/>
          </a:xfrm>
          <a:prstGeom prst="rect">
            <a:avLst/>
          </a:prstGeom>
        </p:spPr>
        <p:txBody>
          <a:bodyPr wrap="square" lIns="0" tIns="0" rIns="0" bIns="0">
            <a:spAutoFit/>
          </a:bodyPr>
          <a:lstStyle>
            <a:lvl1pPr>
              <a:defRPr sz="3050" b="0" i="0">
                <a:solidFill>
                  <a:srgbClr val="231F20"/>
                </a:solidFill>
                <a:latin typeface="VolvoNovum-Medium"/>
                <a:cs typeface="VolvoNovum-Medium"/>
              </a:defRPr>
            </a:lvl1pPr>
          </a:lstStyle>
          <a:p>
            <a:endParaRPr/>
          </a:p>
        </p:txBody>
      </p:sp>
      <p:sp>
        <p:nvSpPr>
          <p:cNvPr id="3" name="Holder 3"/>
          <p:cNvSpPr>
            <a:spLocks noGrp="1"/>
          </p:cNvSpPr>
          <p:nvPr>
            <p:ph type="body" idx="1"/>
          </p:nvPr>
        </p:nvSpPr>
        <p:spPr>
          <a:xfrm>
            <a:off x="1005205" y="2601150"/>
            <a:ext cx="18093690"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10517696"/>
            <a:ext cx="6433312" cy="56546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10517696"/>
            <a:ext cx="4623943" cy="56546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3/16/2021</a:t>
            </a:fld>
            <a:endParaRPr lang="en-US"/>
          </a:p>
        </p:txBody>
      </p:sp>
      <p:sp>
        <p:nvSpPr>
          <p:cNvPr id="6" name="Holder 6"/>
          <p:cNvSpPr>
            <a:spLocks noGrp="1"/>
          </p:cNvSpPr>
          <p:nvPr>
            <p:ph type="sldNum" sz="quarter" idx="7"/>
          </p:nvPr>
        </p:nvSpPr>
        <p:spPr>
          <a:xfrm>
            <a:off x="14474953" y="10517696"/>
            <a:ext cx="4623943" cy="56546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order@brigo.s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rigo.com/showmode/instructions/software-updates/" TargetMode="External"/><Relationship Id="rId2" Type="http://schemas.openxmlformats.org/officeDocument/2006/relationships/hyperlink" Target="https://www.brigo.com/showmod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06356" y="3777230"/>
            <a:ext cx="14925040" cy="1628010"/>
          </a:xfrm>
          <a:prstGeom prst="rect">
            <a:avLst/>
          </a:prstGeom>
        </p:spPr>
        <p:txBody>
          <a:bodyPr vert="horz" wrap="square" lIns="0" tIns="121285" rIns="0" bIns="0" rtlCol="0" anchor="t">
            <a:spAutoFit/>
          </a:bodyPr>
          <a:lstStyle/>
          <a:p>
            <a:pPr algn="ctr">
              <a:lnSpc>
                <a:spcPct val="100000"/>
              </a:lnSpc>
              <a:spcBef>
                <a:spcPts val="955"/>
              </a:spcBef>
            </a:pPr>
            <a:r>
              <a:rPr lang="sv-SE" sz="6600" spc="135" dirty="0">
                <a:solidFill>
                  <a:srgbClr val="FFFFFF"/>
                </a:solidFill>
              </a:rPr>
              <a:t>Volvo Cars Showmode</a:t>
            </a:r>
            <a:r>
              <a:rPr lang="sv-SE" sz="6600" spc="245" dirty="0">
                <a:solidFill>
                  <a:srgbClr val="FFFFFF"/>
                </a:solidFill>
              </a:rPr>
              <a:t> </a:t>
            </a:r>
            <a:endParaRPr sz="6600" dirty="0"/>
          </a:p>
          <a:p>
            <a:pPr marR="21590" algn="ctr">
              <a:lnSpc>
                <a:spcPct val="100000"/>
              </a:lnSpc>
              <a:spcBef>
                <a:spcPts val="430"/>
              </a:spcBef>
              <a:tabLst>
                <a:tab pos="4233545" algn="l"/>
              </a:tabLst>
            </a:pPr>
            <a:r>
              <a:rPr lang="sv-SE" sz="2850" kern="1200" spc="130" dirty="0">
                <a:solidFill>
                  <a:schemeClr val="bg2"/>
                </a:solidFill>
                <a:latin typeface="Volvo Novum"/>
                <a:ea typeface="+mn-ea"/>
                <a:cs typeface="Volvo Novum"/>
              </a:rPr>
              <a:t>Known Issues &amp; Limitations</a:t>
            </a:r>
            <a:endParaRPr sz="2850" kern="1200" spc="130" dirty="0">
              <a:solidFill>
                <a:schemeClr val="bg2"/>
              </a:solidFill>
              <a:latin typeface="Volvo Novum"/>
              <a:ea typeface="+mn-ea"/>
              <a:cs typeface="Volvo Novum"/>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837790" y="2612909"/>
            <a:ext cx="16156940" cy="7684155"/>
          </a:xfrm>
          <a:prstGeom prst="rect">
            <a:avLst/>
          </a:prstGeom>
        </p:spPr>
        <p:txBody>
          <a:bodyPr vert="horz" wrap="square" lIns="0" tIns="27940" rIns="0" bIns="0" rtlCol="0">
            <a:spAutoFit/>
          </a:bodyPr>
          <a:lstStyle/>
          <a:p>
            <a:pPr>
              <a:lnSpc>
                <a:spcPct val="150000"/>
              </a:lnSpc>
            </a:pPr>
            <a:r>
              <a:rPr lang="en-US" dirty="0">
                <a:latin typeface="Volvo Novum Light" panose="020B0303040502060204" pitchFamily="34" charset="0"/>
                <a:cs typeface="Volvo Novum Light" panose="020B0303040502060204" pitchFamily="34" charset="0"/>
              </a:rPr>
              <a:t>Volvo Car Showmode simulates the vehicle to be in active mode (not driving mode) while standing idle at a showroom floor or exhibition stage. A diagnostic command sent from the external Showmode device is placing the vehicle in a certain ‘show mode’.  The vehicle cannot detect whether it is driving or standing and that is why several of the known issues occur and certain limitations need to be considered. </a:t>
            </a:r>
          </a:p>
          <a:p>
            <a:pPr>
              <a:lnSpc>
                <a:spcPct val="150000"/>
              </a:lnSpc>
            </a:pPr>
            <a:endParaRPr lang="en-US" b="1" dirty="0">
              <a:latin typeface="Volvo Novum Light" panose="020B0303040502060204" pitchFamily="34" charset="0"/>
              <a:cs typeface="Volvo Novum Light" panose="020B0303040502060204" pitchFamily="34" charset="0"/>
            </a:endParaRPr>
          </a:p>
          <a:p>
            <a:pPr>
              <a:lnSpc>
                <a:spcPct val="150000"/>
              </a:lnSpc>
            </a:pPr>
            <a:r>
              <a:rPr lang="en-US" b="1" dirty="0">
                <a:latin typeface="Volvo Novum Light" panose="020B0303040502060204" pitchFamily="34" charset="0"/>
                <a:cs typeface="Volvo Novum Light" panose="020B0303040502060204" pitchFamily="34" charset="0"/>
              </a:rPr>
              <a:t>Before starting up </a:t>
            </a:r>
            <a:r>
              <a:rPr lang="en-US" dirty="0">
                <a:latin typeface="Volvo Novum Light" panose="020B0303040502060204" pitchFamily="34" charset="0"/>
                <a:cs typeface="Volvo Novum Light" panose="020B0303040502060204" pitchFamily="34" charset="0"/>
              </a:rPr>
              <a:t>the Volvo Car Showmode, it is important that the vehicle has the latest internal software downloaded from VIDA. </a:t>
            </a:r>
          </a:p>
          <a:p>
            <a:pPr>
              <a:lnSpc>
                <a:spcPct val="150000"/>
              </a:lnSpc>
            </a:pPr>
            <a:endParaRPr lang="en-US" dirty="0">
              <a:latin typeface="Volvo Novum Light" panose="020B0303040502060204" pitchFamily="34" charset="0"/>
              <a:cs typeface="Volvo Novum Light" panose="020B0303040502060204" pitchFamily="34" charset="0"/>
            </a:endParaRPr>
          </a:p>
          <a:p>
            <a:pPr>
              <a:lnSpc>
                <a:spcPct val="150000"/>
              </a:lnSpc>
            </a:pPr>
            <a:r>
              <a:rPr lang="en-US" b="1" dirty="0">
                <a:latin typeface="Volvo Novum Light" panose="020B0303040502060204" pitchFamily="34" charset="0"/>
                <a:cs typeface="Volvo Novum Light" panose="020B0303040502060204" pitchFamily="34" charset="0"/>
              </a:rPr>
              <a:t>During startup</a:t>
            </a:r>
            <a:r>
              <a:rPr lang="en-US" dirty="0">
                <a:latin typeface="Volvo Novum Light" panose="020B0303040502060204" pitchFamily="34" charset="0"/>
                <a:cs typeface="Volvo Novum Light" panose="020B0303040502060204" pitchFamily="34" charset="0"/>
              </a:rPr>
              <a:t> of the Volvo Car Showmode, a quick check up runs on the Driver Information Module (DIM). Please observe this information when starting the Volvo Cars Showmode and make sure that everything starts correctly, and no errors occur (i.e., batteries have enough voltage, etc.).</a:t>
            </a:r>
          </a:p>
          <a:p>
            <a:pPr>
              <a:lnSpc>
                <a:spcPct val="150000"/>
              </a:lnSpc>
            </a:pPr>
            <a:endParaRPr lang="en-US" dirty="0">
              <a:latin typeface="Volvo Novum Light" panose="020B0303040502060204" pitchFamily="34" charset="0"/>
              <a:cs typeface="Volvo Novum Light" panose="020B0303040502060204" pitchFamily="34" charset="0"/>
            </a:endParaRPr>
          </a:p>
          <a:p>
            <a:pPr>
              <a:lnSpc>
                <a:spcPct val="150000"/>
              </a:lnSpc>
            </a:pPr>
            <a:r>
              <a:rPr lang="en-US" b="1" dirty="0">
                <a:latin typeface="Volvo Novum Light" panose="020B0303040502060204" pitchFamily="34" charset="0"/>
                <a:cs typeface="Volvo Novum Light" panose="020B0303040502060204" pitchFamily="34" charset="0"/>
              </a:rPr>
              <a:t>Known Limitations</a:t>
            </a:r>
          </a:p>
          <a:p>
            <a:pPr>
              <a:lnSpc>
                <a:spcPct val="150000"/>
              </a:lnSpc>
            </a:pPr>
            <a:r>
              <a:rPr lang="en-US" dirty="0">
                <a:latin typeface="Volvo Novum Light" panose="020B0303040502060204" pitchFamily="34" charset="0"/>
                <a:cs typeface="Volvo Novum Light" panose="020B0303040502060204" pitchFamily="34" charset="0"/>
              </a:rPr>
              <a:t>Massage, Heads up Display (HUD), seats and steering wheel heater as well as some more features are blocked because these functions use too much electricity, cannot be supported or not to be used indoors. </a:t>
            </a:r>
          </a:p>
          <a:p>
            <a:pPr>
              <a:lnSpc>
                <a:spcPct val="150000"/>
              </a:lnSpc>
            </a:pPr>
            <a:r>
              <a:rPr lang="en-US" dirty="0">
                <a:latin typeface="Volvo Novum Light" panose="020B0303040502060204" pitchFamily="34" charset="0"/>
                <a:cs typeface="Volvo Novum Light" panose="020B0303040502060204" pitchFamily="34" charset="0"/>
              </a:rPr>
              <a:t>Note: The power operated tailgate is not possible to showcase without a key behind the vehicle.</a:t>
            </a:r>
          </a:p>
          <a:p>
            <a:pPr>
              <a:lnSpc>
                <a:spcPct val="150000"/>
              </a:lnSpc>
            </a:pPr>
            <a:endParaRPr lang="en-US" dirty="0">
              <a:latin typeface="Volvo Novum Light" panose="020B0303040502060204" pitchFamily="34" charset="0"/>
              <a:cs typeface="Volvo Novum Light" panose="020B0303040502060204" pitchFamily="34" charset="0"/>
            </a:endParaRPr>
          </a:p>
          <a:p>
            <a:pPr>
              <a:lnSpc>
                <a:spcPct val="150000"/>
              </a:lnSpc>
            </a:pPr>
            <a:endParaRPr lang="en-US" dirty="0">
              <a:latin typeface="Volvo Novum Light" panose="020B0303040502060204" pitchFamily="34" charset="0"/>
              <a:cs typeface="Volvo Novum Light" panose="020B0303040502060204" pitchFamily="34" charset="0"/>
            </a:endParaRPr>
          </a:p>
          <a:p>
            <a:pPr>
              <a:lnSpc>
                <a:spcPct val="150000"/>
              </a:lnSpc>
            </a:pPr>
            <a:endParaRPr lang="en-US" dirty="0">
              <a:latin typeface="Volvo Novum Light" panose="020B0303040502060204" pitchFamily="34" charset="0"/>
              <a:cs typeface="Volvo Novum Light" panose="020B0303040502060204" pitchFamily="34" charset="0"/>
            </a:endParaRPr>
          </a:p>
          <a:p>
            <a:pPr>
              <a:lnSpc>
                <a:spcPct val="150000"/>
              </a:lnSpc>
            </a:pPr>
            <a:r>
              <a:rPr lang="en-US" dirty="0">
                <a:latin typeface="Volvo Novum Light" panose="020B0303040502060204" pitchFamily="34" charset="0"/>
                <a:cs typeface="Volvo Novum Light" panose="020B0303040502060204" pitchFamily="34" charset="0"/>
              </a:rPr>
              <a:t>Note: If the car is not recognized during startup, please let </a:t>
            </a:r>
            <a:r>
              <a:rPr lang="en-US" dirty="0">
                <a:latin typeface="Volvo Novum Light" panose="020B0303040502060204" pitchFamily="34" charset="0"/>
                <a:cs typeface="Volvo Novum Light" panose="020B0303040502060204" pitchFamily="34" charset="0"/>
                <a:hlinkClick r:id="rId2">
                  <a:extLst>
                    <a:ext uri="{A12FA001-AC4F-418D-AE19-62706E023703}">
                      <ahyp:hlinkClr xmlns:ahyp="http://schemas.microsoft.com/office/drawing/2018/hyperlinkcolor" val="tx"/>
                    </a:ext>
                  </a:extLst>
                </a:hlinkClick>
              </a:rPr>
              <a:t>order@brigo.se</a:t>
            </a:r>
            <a:r>
              <a:rPr lang="en-US" dirty="0">
                <a:latin typeface="Volvo Novum Light" panose="020B0303040502060204" pitchFamily="34" charset="0"/>
                <a:cs typeface="Volvo Novum Light" panose="020B0303040502060204" pitchFamily="34" charset="0"/>
              </a:rPr>
              <a:t> know and Volvo Car software development team will add the vehicle variant in the software for recognition. </a:t>
            </a:r>
            <a:r>
              <a:rPr lang="en-US" b="1" dirty="0">
                <a:latin typeface="Volvo Novum Light" panose="020B0303040502060204" pitchFamily="34" charset="0"/>
                <a:cs typeface="Volvo Novum Light" panose="020B0303040502060204" pitchFamily="34" charset="0"/>
              </a:rPr>
              <a:t>VIN number, car model and model year are needed in the email</a:t>
            </a:r>
            <a:r>
              <a:rPr lang="en-US" dirty="0">
                <a:latin typeface="Volvo Novum Light" panose="020B0303040502060204" pitchFamily="34" charset="0"/>
                <a:cs typeface="Volvo Novum Light" panose="020B0303040502060204" pitchFamily="34" charset="0"/>
              </a:rPr>
              <a:t>.</a:t>
            </a:r>
          </a:p>
          <a:p>
            <a:endParaRPr lang="en-US" sz="1150" dirty="0">
              <a:latin typeface="Volvo Novum Light" panose="020B0303040502060204" pitchFamily="34" charset="0"/>
              <a:cs typeface="Volvo Novum Light" panose="020B0303040502060204" pitchFamily="34" charset="0"/>
            </a:endParaRPr>
          </a:p>
        </p:txBody>
      </p:sp>
      <p:sp>
        <p:nvSpPr>
          <p:cNvPr id="4" name="object 4"/>
          <p:cNvSpPr txBox="1">
            <a:spLocks noGrp="1"/>
          </p:cNvSpPr>
          <p:nvPr>
            <p:ph type="title"/>
          </p:nvPr>
        </p:nvSpPr>
        <p:spPr>
          <a:xfrm>
            <a:off x="1853346" y="1862923"/>
            <a:ext cx="3044190" cy="689932"/>
          </a:xfrm>
          <a:prstGeom prst="rect">
            <a:avLst/>
          </a:prstGeom>
        </p:spPr>
        <p:txBody>
          <a:bodyPr vert="horz" wrap="square" lIns="0" tIns="12700" rIns="0" bIns="0" rtlCol="0">
            <a:spAutoFit/>
          </a:bodyPr>
          <a:lstStyle/>
          <a:p>
            <a:pPr marL="12700">
              <a:lnSpc>
                <a:spcPct val="100000"/>
              </a:lnSpc>
              <a:spcBef>
                <a:spcPts val="100"/>
              </a:spcBef>
            </a:pPr>
            <a:r>
              <a:rPr lang="sv-SE" sz="4400" dirty="0"/>
              <a:t>General</a:t>
            </a:r>
            <a:endParaRPr sz="4400" spc="-5" dirty="0"/>
          </a:p>
        </p:txBody>
      </p:sp>
      <p:grpSp>
        <p:nvGrpSpPr>
          <p:cNvPr id="5" name="object 5"/>
          <p:cNvGrpSpPr/>
          <p:nvPr/>
        </p:nvGrpSpPr>
        <p:grpSpPr>
          <a:xfrm>
            <a:off x="1853346" y="2478107"/>
            <a:ext cx="16156940" cy="10795"/>
            <a:chOff x="1853346" y="3984171"/>
            <a:chExt cx="16156940" cy="10795"/>
          </a:xfrm>
        </p:grpSpPr>
        <p:sp>
          <p:nvSpPr>
            <p:cNvPr id="6" name="object 6"/>
            <p:cNvSpPr/>
            <p:nvPr/>
          </p:nvSpPr>
          <p:spPr>
            <a:xfrm>
              <a:off x="1884780" y="3989407"/>
              <a:ext cx="16109950" cy="0"/>
            </a:xfrm>
            <a:custGeom>
              <a:avLst/>
              <a:gdLst/>
              <a:ahLst/>
              <a:cxnLst/>
              <a:rect l="l" t="t" r="r" b="b"/>
              <a:pathLst>
                <a:path w="16109950">
                  <a:moveTo>
                    <a:pt x="0" y="0"/>
                  </a:moveTo>
                  <a:lnTo>
                    <a:pt x="16109425" y="0"/>
                  </a:lnTo>
                </a:path>
              </a:pathLst>
            </a:custGeom>
            <a:ln w="10470">
              <a:solidFill>
                <a:srgbClr val="231F20"/>
              </a:solidFill>
              <a:prstDash val="dot"/>
            </a:ln>
          </p:spPr>
          <p:txBody>
            <a:bodyPr wrap="square" lIns="0" tIns="0" rIns="0" bIns="0" rtlCol="0"/>
            <a:lstStyle/>
            <a:p>
              <a:endParaRPr/>
            </a:p>
          </p:txBody>
        </p:sp>
        <p:sp>
          <p:nvSpPr>
            <p:cNvPr id="7" name="object 7"/>
            <p:cNvSpPr/>
            <p:nvPr/>
          </p:nvSpPr>
          <p:spPr>
            <a:xfrm>
              <a:off x="1853346" y="3989407"/>
              <a:ext cx="16156940" cy="0"/>
            </a:xfrm>
            <a:custGeom>
              <a:avLst/>
              <a:gdLst/>
              <a:ahLst/>
              <a:cxnLst/>
              <a:rect l="l" t="t" r="r" b="b"/>
              <a:pathLst>
                <a:path w="16156940">
                  <a:moveTo>
                    <a:pt x="0" y="0"/>
                  </a:moveTo>
                  <a:lnTo>
                    <a:pt x="0" y="0"/>
                  </a:lnTo>
                </a:path>
                <a:path w="16156940">
                  <a:moveTo>
                    <a:pt x="16156576" y="0"/>
                  </a:moveTo>
                  <a:lnTo>
                    <a:pt x="16156576" y="0"/>
                  </a:lnTo>
                </a:path>
              </a:pathLst>
            </a:custGeom>
            <a:ln w="10470">
              <a:solidFill>
                <a:srgbClr val="231F20"/>
              </a:solidFill>
            </a:ln>
          </p:spPr>
          <p:txBody>
            <a:bodyPr wrap="square" lIns="0" tIns="0" rIns="0" bIns="0" rtlCol="0"/>
            <a:lstStyle/>
            <a:p>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10213026" y="4333920"/>
            <a:ext cx="7797258" cy="2254463"/>
          </a:xfrm>
          <a:prstGeom prst="rect">
            <a:avLst/>
          </a:prstGeom>
        </p:spPr>
        <p:txBody>
          <a:bodyPr vert="horz" wrap="square" lIns="0" tIns="12700" rIns="0" bIns="0" rtlCol="0" anchor="t">
            <a:spAutoFit/>
          </a:bodyPr>
          <a:lstStyle/>
          <a:p>
            <a:pPr marL="12700" marR="198755" algn="just">
              <a:spcBef>
                <a:spcPts val="100"/>
              </a:spcBef>
            </a:pPr>
            <a:r>
              <a:rPr lang="en-US" sz="1600" dirty="0">
                <a:solidFill>
                  <a:srgbClr val="231F20"/>
                </a:solidFill>
                <a:latin typeface="Volvo Novum Light" panose="020B0303040502060204" pitchFamily="34" charset="0"/>
                <a:cs typeface="Volvo Novum Light" panose="020B0303040502060204" pitchFamily="34" charset="0"/>
              </a:rPr>
              <a:t>The Turtle Lamp lights up after 5-12 days of usage of the Volvo Car Showmode and temporarily limits the speed to 50km/h. </a:t>
            </a:r>
          </a:p>
          <a:p>
            <a:pPr marL="12700" marR="198755" algn="just">
              <a:spcBef>
                <a:spcPts val="100"/>
              </a:spcBef>
            </a:pPr>
            <a:endParaRPr lang="en-US" sz="1600" dirty="0">
              <a:solidFill>
                <a:srgbClr val="231F20"/>
              </a:solidFill>
              <a:latin typeface="Volvo Novum Light" panose="020B0303040502060204" pitchFamily="34" charset="0"/>
              <a:cs typeface="Volvo Novum Light" panose="020B0303040502060204" pitchFamily="34" charset="0"/>
            </a:endParaRPr>
          </a:p>
          <a:p>
            <a:pPr marL="12700" marR="198755" algn="just">
              <a:spcBef>
                <a:spcPts val="100"/>
              </a:spcBef>
            </a:pPr>
            <a:r>
              <a:rPr lang="en-US" sz="1600" dirty="0">
                <a:solidFill>
                  <a:srgbClr val="231F20"/>
                </a:solidFill>
                <a:latin typeface="Volvo Novum Light" panose="020B0303040502060204" pitchFamily="34" charset="0"/>
                <a:cs typeface="Volvo Novum Light" panose="020B0303040502060204" pitchFamily="34" charset="0"/>
              </a:rPr>
              <a:t>The speed limitation will be released after the combustion engine is started, is run at some different revolutions and the Engine Control Module (ECM) can perform its safety checks. Event code (68) set = no reparable error, will be shown if readout by VIDA. Do not replace ECM.  Drive the vehicle to release the speed limitation. If vehicle cannot be driven after Showmode is used and before selling the vehicle, </a:t>
            </a:r>
            <a:r>
              <a:rPr lang="en-US" sz="1600">
                <a:solidFill>
                  <a:srgbClr val="231F20"/>
                </a:solidFill>
                <a:latin typeface="Volvo Novum Light" panose="020B0303040502060204" pitchFamily="34" charset="0"/>
                <a:cs typeface="Volvo Novum Light" panose="020B0303040502060204" pitchFamily="34" charset="0"/>
              </a:rPr>
              <a:t>Volvo Car </a:t>
            </a:r>
            <a:r>
              <a:rPr lang="en-US" sz="1600" dirty="0">
                <a:solidFill>
                  <a:srgbClr val="231F20"/>
                </a:solidFill>
                <a:latin typeface="Volvo Novum Light" panose="020B0303040502060204" pitchFamily="34" charset="0"/>
                <a:cs typeface="Volvo Novum Light" panose="020B0303040502060204" pitchFamily="34" charset="0"/>
              </a:rPr>
              <a:t>Showmode cannot be used.</a:t>
            </a:r>
          </a:p>
        </p:txBody>
      </p:sp>
      <p:sp>
        <p:nvSpPr>
          <p:cNvPr id="7" name="object 7"/>
          <p:cNvSpPr txBox="1">
            <a:spLocks noGrp="1"/>
          </p:cNvSpPr>
          <p:nvPr>
            <p:ph type="title"/>
          </p:nvPr>
        </p:nvSpPr>
        <p:spPr>
          <a:xfrm>
            <a:off x="1853345" y="2036717"/>
            <a:ext cx="15237867" cy="689932"/>
          </a:xfrm>
          <a:prstGeom prst="rect">
            <a:avLst/>
          </a:prstGeom>
        </p:spPr>
        <p:txBody>
          <a:bodyPr vert="horz" wrap="square" lIns="0" tIns="12700" rIns="0" bIns="0" rtlCol="0">
            <a:spAutoFit/>
          </a:bodyPr>
          <a:lstStyle/>
          <a:p>
            <a:pPr marL="12700">
              <a:lnSpc>
                <a:spcPct val="100000"/>
              </a:lnSpc>
              <a:spcBef>
                <a:spcPts val="100"/>
              </a:spcBef>
            </a:pPr>
            <a:r>
              <a:rPr lang="sv-SE" sz="4400" spc="-5" dirty="0"/>
              <a:t>Known limitations and issues</a:t>
            </a:r>
            <a:endParaRPr lang="en-US" sz="4400" spc="-5" dirty="0"/>
          </a:p>
        </p:txBody>
      </p:sp>
      <p:grpSp>
        <p:nvGrpSpPr>
          <p:cNvPr id="8" name="object 8"/>
          <p:cNvGrpSpPr/>
          <p:nvPr/>
        </p:nvGrpSpPr>
        <p:grpSpPr>
          <a:xfrm>
            <a:off x="1853346" y="3637712"/>
            <a:ext cx="16156940" cy="6277921"/>
            <a:chOff x="1853346" y="3989407"/>
            <a:chExt cx="16156940" cy="6277921"/>
          </a:xfrm>
        </p:grpSpPr>
        <p:sp>
          <p:nvSpPr>
            <p:cNvPr id="10" name="object 10"/>
            <p:cNvSpPr/>
            <p:nvPr/>
          </p:nvSpPr>
          <p:spPr>
            <a:xfrm>
              <a:off x="9936870" y="3999878"/>
              <a:ext cx="0" cy="6267450"/>
            </a:xfrm>
            <a:custGeom>
              <a:avLst/>
              <a:gdLst/>
              <a:ahLst/>
              <a:cxnLst/>
              <a:rect l="l" t="t" r="r" b="b"/>
              <a:pathLst>
                <a:path h="6267450">
                  <a:moveTo>
                    <a:pt x="0" y="0"/>
                  </a:moveTo>
                  <a:lnTo>
                    <a:pt x="0" y="0"/>
                  </a:lnTo>
                </a:path>
                <a:path h="6267450">
                  <a:moveTo>
                    <a:pt x="0" y="6266824"/>
                  </a:moveTo>
                  <a:lnTo>
                    <a:pt x="0" y="6266824"/>
                  </a:lnTo>
                </a:path>
              </a:pathLst>
            </a:custGeom>
            <a:ln w="10470">
              <a:solidFill>
                <a:srgbClr val="231F20"/>
              </a:solidFill>
            </a:ln>
          </p:spPr>
          <p:txBody>
            <a:bodyPr wrap="square" lIns="0" tIns="0" rIns="0" bIns="0" rtlCol="0"/>
            <a:lstStyle/>
            <a:p>
              <a:endParaRPr lang="en-US"/>
            </a:p>
          </p:txBody>
        </p:sp>
        <p:sp>
          <p:nvSpPr>
            <p:cNvPr id="11" name="object 11"/>
            <p:cNvSpPr/>
            <p:nvPr/>
          </p:nvSpPr>
          <p:spPr>
            <a:xfrm>
              <a:off x="1884780" y="3989407"/>
              <a:ext cx="16109950" cy="0"/>
            </a:xfrm>
            <a:custGeom>
              <a:avLst/>
              <a:gdLst/>
              <a:ahLst/>
              <a:cxnLst/>
              <a:rect l="l" t="t" r="r" b="b"/>
              <a:pathLst>
                <a:path w="16109950">
                  <a:moveTo>
                    <a:pt x="0" y="0"/>
                  </a:moveTo>
                  <a:lnTo>
                    <a:pt x="16109425" y="0"/>
                  </a:lnTo>
                </a:path>
              </a:pathLst>
            </a:custGeom>
            <a:ln w="10470">
              <a:solidFill>
                <a:srgbClr val="231F20"/>
              </a:solidFill>
              <a:prstDash val="dot"/>
            </a:ln>
          </p:spPr>
          <p:txBody>
            <a:bodyPr wrap="square" lIns="0" tIns="0" rIns="0" bIns="0" rtlCol="0"/>
            <a:lstStyle/>
            <a:p>
              <a:endParaRPr lang="en-US"/>
            </a:p>
          </p:txBody>
        </p:sp>
        <p:sp>
          <p:nvSpPr>
            <p:cNvPr id="12" name="object 12"/>
            <p:cNvSpPr/>
            <p:nvPr/>
          </p:nvSpPr>
          <p:spPr>
            <a:xfrm>
              <a:off x="1853346" y="3989407"/>
              <a:ext cx="16156940" cy="0"/>
            </a:xfrm>
            <a:custGeom>
              <a:avLst/>
              <a:gdLst/>
              <a:ahLst/>
              <a:cxnLst/>
              <a:rect l="l" t="t" r="r" b="b"/>
              <a:pathLst>
                <a:path w="16156940">
                  <a:moveTo>
                    <a:pt x="0" y="0"/>
                  </a:moveTo>
                  <a:lnTo>
                    <a:pt x="0" y="0"/>
                  </a:lnTo>
                </a:path>
                <a:path w="16156940">
                  <a:moveTo>
                    <a:pt x="16156576" y="0"/>
                  </a:moveTo>
                  <a:lnTo>
                    <a:pt x="16156576" y="0"/>
                  </a:lnTo>
                </a:path>
              </a:pathLst>
            </a:custGeom>
            <a:ln w="10470">
              <a:solidFill>
                <a:srgbClr val="231F20"/>
              </a:solidFill>
            </a:ln>
          </p:spPr>
          <p:txBody>
            <a:bodyPr wrap="square" lIns="0" tIns="0" rIns="0" bIns="0" rtlCol="0"/>
            <a:lstStyle/>
            <a:p>
              <a:endParaRPr lang="en-US"/>
            </a:p>
          </p:txBody>
        </p:sp>
      </p:grpSp>
      <p:sp>
        <p:nvSpPr>
          <p:cNvPr id="14" name="object 14"/>
          <p:cNvSpPr txBox="1"/>
          <p:nvPr/>
        </p:nvSpPr>
        <p:spPr>
          <a:xfrm>
            <a:off x="10213026" y="3900510"/>
            <a:ext cx="5177429" cy="405688"/>
          </a:xfrm>
          <a:prstGeom prst="rect">
            <a:avLst/>
          </a:prstGeom>
        </p:spPr>
        <p:txBody>
          <a:bodyPr vert="horz" wrap="square" lIns="0" tIns="137160" rIns="0" bIns="0" rtlCol="0">
            <a:spAutoFit/>
          </a:bodyPr>
          <a:lstStyle/>
          <a:p>
            <a:pPr marL="12700" marR="5080">
              <a:lnSpc>
                <a:spcPct val="72300"/>
              </a:lnSpc>
              <a:spcBef>
                <a:spcPts val="1080"/>
              </a:spcBef>
            </a:pPr>
            <a:r>
              <a:rPr lang="en-US" sz="2400" spc="110" dirty="0">
                <a:solidFill>
                  <a:srgbClr val="231F20"/>
                </a:solidFill>
                <a:latin typeface="Volvo Novum"/>
                <a:cs typeface="Volvo Novum"/>
              </a:rPr>
              <a:t>400V/Plug-In Hybrid </a:t>
            </a:r>
            <a:endParaRPr lang="en-US" sz="2400" dirty="0">
              <a:latin typeface="Volvo Novum"/>
              <a:cs typeface="Volvo Novum"/>
            </a:endParaRPr>
          </a:p>
        </p:txBody>
      </p:sp>
      <p:sp>
        <p:nvSpPr>
          <p:cNvPr id="15" name="object 14">
            <a:extLst>
              <a:ext uri="{FF2B5EF4-FFF2-40B4-BE49-F238E27FC236}">
                <a16:creationId xmlns:a16="http://schemas.microsoft.com/office/drawing/2014/main" id="{C3F2C9E2-C079-4634-8DE1-7DBB286C189B}"/>
              </a:ext>
            </a:extLst>
          </p:cNvPr>
          <p:cNvSpPr txBox="1"/>
          <p:nvPr/>
        </p:nvSpPr>
        <p:spPr>
          <a:xfrm>
            <a:off x="10213026" y="7392153"/>
            <a:ext cx="7134714" cy="405688"/>
          </a:xfrm>
          <a:prstGeom prst="rect">
            <a:avLst/>
          </a:prstGeom>
        </p:spPr>
        <p:txBody>
          <a:bodyPr vert="horz" wrap="square" lIns="0" tIns="137160" rIns="0" bIns="0" rtlCol="0">
            <a:spAutoFit/>
          </a:bodyPr>
          <a:lstStyle/>
          <a:p>
            <a:pPr marL="12700" marR="5080">
              <a:lnSpc>
                <a:spcPct val="72300"/>
              </a:lnSpc>
              <a:spcBef>
                <a:spcPts val="1080"/>
              </a:spcBef>
            </a:pPr>
            <a:r>
              <a:rPr lang="en-US" sz="2400" spc="110" dirty="0">
                <a:solidFill>
                  <a:srgbClr val="231F20"/>
                </a:solidFill>
                <a:latin typeface="Volvo Novum"/>
                <a:cs typeface="Volvo Novum"/>
              </a:rPr>
              <a:t>48V/Mild-hybrid</a:t>
            </a:r>
            <a:endParaRPr lang="en-US" sz="2400" dirty="0">
              <a:latin typeface="Volvo Novum"/>
              <a:cs typeface="Volvo Novum"/>
            </a:endParaRPr>
          </a:p>
        </p:txBody>
      </p:sp>
      <p:sp>
        <p:nvSpPr>
          <p:cNvPr id="18" name="object 9">
            <a:extLst>
              <a:ext uri="{FF2B5EF4-FFF2-40B4-BE49-F238E27FC236}">
                <a16:creationId xmlns:a16="http://schemas.microsoft.com/office/drawing/2014/main" id="{1D43FA6A-863C-4B5E-BB57-4EADB23F7A37}"/>
              </a:ext>
            </a:extLst>
          </p:cNvPr>
          <p:cNvSpPr/>
          <p:nvPr/>
        </p:nvSpPr>
        <p:spPr>
          <a:xfrm>
            <a:off x="9797649" y="3695808"/>
            <a:ext cx="0" cy="6219825"/>
          </a:xfrm>
          <a:custGeom>
            <a:avLst/>
            <a:gdLst/>
            <a:ahLst/>
            <a:cxnLst/>
            <a:rect l="l" t="t" r="r" b="b"/>
            <a:pathLst>
              <a:path h="6219825">
                <a:moveTo>
                  <a:pt x="0" y="0"/>
                </a:moveTo>
                <a:lnTo>
                  <a:pt x="0" y="6219590"/>
                </a:lnTo>
              </a:path>
            </a:pathLst>
          </a:custGeom>
          <a:ln w="10470">
            <a:solidFill>
              <a:srgbClr val="231F20"/>
            </a:solidFill>
            <a:prstDash val="dot"/>
          </a:ln>
        </p:spPr>
        <p:txBody>
          <a:bodyPr wrap="square" lIns="0" tIns="0" rIns="0" bIns="0" rtlCol="0"/>
          <a:lstStyle/>
          <a:p>
            <a:endParaRPr lang="en-US"/>
          </a:p>
        </p:txBody>
      </p:sp>
      <p:sp>
        <p:nvSpPr>
          <p:cNvPr id="22" name="object 14">
            <a:extLst>
              <a:ext uri="{FF2B5EF4-FFF2-40B4-BE49-F238E27FC236}">
                <a16:creationId xmlns:a16="http://schemas.microsoft.com/office/drawing/2014/main" id="{2B505561-3964-4AE1-9710-6566B39DD55B}"/>
              </a:ext>
            </a:extLst>
          </p:cNvPr>
          <p:cNvSpPr txBox="1"/>
          <p:nvPr/>
        </p:nvSpPr>
        <p:spPr>
          <a:xfrm>
            <a:off x="1853346" y="3107757"/>
            <a:ext cx="7134714" cy="471860"/>
          </a:xfrm>
          <a:prstGeom prst="rect">
            <a:avLst/>
          </a:prstGeom>
        </p:spPr>
        <p:txBody>
          <a:bodyPr vert="horz" wrap="square" lIns="0" tIns="137160" rIns="0" bIns="0" rtlCol="0">
            <a:spAutoFit/>
          </a:bodyPr>
          <a:lstStyle/>
          <a:p>
            <a:pPr marL="12700" marR="5080">
              <a:lnSpc>
                <a:spcPct val="72300"/>
              </a:lnSpc>
              <a:spcBef>
                <a:spcPts val="1080"/>
              </a:spcBef>
            </a:pPr>
            <a:r>
              <a:rPr lang="en-US" sz="2850" spc="110" dirty="0">
                <a:solidFill>
                  <a:srgbClr val="231F20"/>
                </a:solidFill>
                <a:latin typeface="Volvo Novum"/>
                <a:cs typeface="Volvo Novum"/>
              </a:rPr>
              <a:t>Cluster 40 vehicles </a:t>
            </a:r>
            <a:r>
              <a:rPr lang="sv-SE" sz="2850" spc="110" dirty="0">
                <a:solidFill>
                  <a:srgbClr val="231F20"/>
                </a:solidFill>
                <a:latin typeface="Volvo Novum"/>
                <a:cs typeface="Volvo Novum"/>
              </a:rPr>
              <a:t>(CMA platform)</a:t>
            </a:r>
            <a:endParaRPr lang="en-US" sz="2850" dirty="0">
              <a:latin typeface="Volvo Novum"/>
              <a:cs typeface="Volvo Novum"/>
            </a:endParaRPr>
          </a:p>
        </p:txBody>
      </p:sp>
      <p:sp>
        <p:nvSpPr>
          <p:cNvPr id="23" name="object 14">
            <a:extLst>
              <a:ext uri="{FF2B5EF4-FFF2-40B4-BE49-F238E27FC236}">
                <a16:creationId xmlns:a16="http://schemas.microsoft.com/office/drawing/2014/main" id="{4F0095D6-5285-40B8-A83E-0A295A515E70}"/>
              </a:ext>
            </a:extLst>
          </p:cNvPr>
          <p:cNvSpPr txBox="1"/>
          <p:nvPr/>
        </p:nvSpPr>
        <p:spPr>
          <a:xfrm>
            <a:off x="10213026" y="3122690"/>
            <a:ext cx="7134714" cy="471860"/>
          </a:xfrm>
          <a:prstGeom prst="rect">
            <a:avLst/>
          </a:prstGeom>
        </p:spPr>
        <p:txBody>
          <a:bodyPr vert="horz" wrap="square" lIns="0" tIns="137160" rIns="0" bIns="0" rtlCol="0">
            <a:spAutoFit/>
          </a:bodyPr>
          <a:lstStyle/>
          <a:p>
            <a:pPr marL="12700" marR="5080">
              <a:lnSpc>
                <a:spcPct val="72300"/>
              </a:lnSpc>
              <a:spcBef>
                <a:spcPts val="1080"/>
              </a:spcBef>
            </a:pPr>
            <a:r>
              <a:rPr lang="en-US" sz="2850" spc="110" dirty="0">
                <a:solidFill>
                  <a:srgbClr val="231F20"/>
                </a:solidFill>
                <a:latin typeface="Volvo Novum"/>
                <a:cs typeface="Volvo Novum"/>
              </a:rPr>
              <a:t>Cluster 60-90 vehicles </a:t>
            </a:r>
            <a:r>
              <a:rPr lang="sv-SE" sz="2850" spc="110" dirty="0">
                <a:solidFill>
                  <a:srgbClr val="231F20"/>
                </a:solidFill>
                <a:latin typeface="Volvo Novum"/>
                <a:cs typeface="Volvo Novum"/>
              </a:rPr>
              <a:t>(SPA platform)</a:t>
            </a:r>
            <a:endParaRPr lang="en-US" sz="2850" dirty="0">
              <a:latin typeface="Volvo Novum"/>
              <a:cs typeface="Volvo Novum"/>
            </a:endParaRPr>
          </a:p>
        </p:txBody>
      </p:sp>
      <p:sp>
        <p:nvSpPr>
          <p:cNvPr id="28" name="Text Placeholder 2">
            <a:extLst>
              <a:ext uri="{FF2B5EF4-FFF2-40B4-BE49-F238E27FC236}">
                <a16:creationId xmlns:a16="http://schemas.microsoft.com/office/drawing/2014/main" id="{2EB4C2BE-14C6-4435-81E6-2AAA5AF2BD19}"/>
              </a:ext>
            </a:extLst>
          </p:cNvPr>
          <p:cNvSpPr>
            <a:spLocks noGrp="1"/>
          </p:cNvSpPr>
          <p:nvPr>
            <p:ph type="body" idx="1"/>
          </p:nvPr>
        </p:nvSpPr>
        <p:spPr>
          <a:xfrm>
            <a:off x="1853346" y="4333920"/>
            <a:ext cx="7797869" cy="1995418"/>
          </a:xfrm>
        </p:spPr>
        <p:txBody>
          <a:bodyPr/>
          <a:lstStyle/>
          <a:p>
            <a:pPr marL="12700" marR="713105" lvl="0" algn="just" defTabSz="914400" rtl="0" eaLnBrk="1" fontAlgn="auto" latinLnBrk="0" hangingPunct="1">
              <a:spcBef>
                <a:spcPts val="100"/>
              </a:spcBef>
              <a:spcAft>
                <a:spcPts val="0"/>
              </a:spcAft>
              <a:buClrTx/>
              <a:buSzTx/>
              <a:tabLst/>
              <a:defRPr/>
            </a:pPr>
            <a:r>
              <a:rPr lang="en-US" sz="1600" kern="1200" dirty="0">
                <a:solidFill>
                  <a:srgbClr val="231F20"/>
                </a:solidFill>
                <a:latin typeface="Volvo Novum Light" panose="020B0303040502060204" pitchFamily="34" charset="0"/>
                <a:cs typeface="Volvo Novum Light" panose="020B0303040502060204" pitchFamily="34" charset="0"/>
              </a:rPr>
              <a:t>It is not possible to completely lock the parking gear and the parking brake from MY21 onwards. The parking brake is activated, but will temporary be released if the brake pedal is pressed to change gear, from P to N. The parking brake is activated again as soon as the brake pedal is released, i.e., the parking brake or brake via pedal is active and gear P or N.</a:t>
            </a:r>
            <a:r>
              <a:rPr lang="en-US" sz="1600" kern="1200" dirty="0">
                <a:solidFill>
                  <a:prstClr val="black"/>
                </a:solidFill>
                <a:latin typeface="Volvo Novum Light" panose="020B0303040502060204" pitchFamily="34" charset="0"/>
                <a:cs typeface="Volvo Novum Light" panose="020B0303040502060204" pitchFamily="34" charset="0"/>
              </a:rPr>
              <a:t> (it is not possible to block with the firewall introduction)</a:t>
            </a:r>
          </a:p>
          <a:p>
            <a:pPr marL="12700" marR="713105" lvl="0" algn="l" defTabSz="914400" rtl="0" eaLnBrk="1" fontAlgn="auto" latinLnBrk="0" hangingPunct="1">
              <a:spcBef>
                <a:spcPts val="100"/>
              </a:spcBef>
              <a:spcAft>
                <a:spcPts val="0"/>
              </a:spcAft>
              <a:buClrTx/>
              <a:buSzTx/>
              <a:tabLst/>
              <a:defRPr/>
            </a:pPr>
            <a:endParaRPr lang="en-US" sz="1600" kern="1200" dirty="0">
              <a:solidFill>
                <a:prstClr val="black"/>
              </a:solidFill>
              <a:latin typeface="Volvo Novum Light" panose="020B0303040502060204" pitchFamily="34" charset="0"/>
              <a:cs typeface="Volvo Novum Light" panose="020B0303040502060204" pitchFamily="34" charset="0"/>
            </a:endParaRPr>
          </a:p>
          <a:p>
            <a:pPr marL="12700" marR="713105" lvl="0" algn="l" defTabSz="914400" rtl="0" eaLnBrk="1" fontAlgn="auto" latinLnBrk="0" hangingPunct="1">
              <a:spcBef>
                <a:spcPts val="100"/>
              </a:spcBef>
              <a:spcAft>
                <a:spcPts val="0"/>
              </a:spcAft>
              <a:buClrTx/>
              <a:buSzTx/>
              <a:tabLst/>
              <a:defRPr/>
            </a:pPr>
            <a:r>
              <a:rPr lang="en-US" sz="1600" dirty="0">
                <a:latin typeface="Volvo Novum Light" panose="020B0303040502060204" pitchFamily="34" charset="0"/>
                <a:cs typeface="Volvo Novum Light" panose="020B0303040502060204" pitchFamily="34" charset="0"/>
              </a:rPr>
              <a:t>Also, it is not possible to turn off power steering, due to firewall introduction.</a:t>
            </a:r>
            <a:endParaRPr lang="en-US" sz="2000" dirty="0"/>
          </a:p>
        </p:txBody>
      </p:sp>
      <p:sp>
        <p:nvSpPr>
          <p:cNvPr id="29" name="Title 1">
            <a:extLst>
              <a:ext uri="{FF2B5EF4-FFF2-40B4-BE49-F238E27FC236}">
                <a16:creationId xmlns:a16="http://schemas.microsoft.com/office/drawing/2014/main" id="{7A4E3906-E520-4F95-B482-805753A26377}"/>
              </a:ext>
            </a:extLst>
          </p:cNvPr>
          <p:cNvSpPr txBox="1">
            <a:spLocks/>
          </p:cNvSpPr>
          <p:nvPr/>
        </p:nvSpPr>
        <p:spPr>
          <a:xfrm>
            <a:off x="1853346" y="3953858"/>
            <a:ext cx="5745555" cy="369332"/>
          </a:xfrm>
          <a:prstGeom prst="rect">
            <a:avLst/>
          </a:prstGeom>
        </p:spPr>
        <p:txBody>
          <a:bodyPr wrap="square" lIns="0" tIns="0" rIns="0" bIns="0">
            <a:spAutoFit/>
          </a:bodyPr>
          <a:lstStyle>
            <a:lvl1pPr>
              <a:defRPr sz="3050" b="0" i="0">
                <a:solidFill>
                  <a:srgbClr val="231F20"/>
                </a:solidFill>
                <a:latin typeface="VolvoNovum-Medium"/>
                <a:ea typeface="+mj-ea"/>
                <a:cs typeface="VolvoNovum-Medium"/>
              </a:defRPr>
            </a:lvl1pPr>
          </a:lstStyle>
          <a:p>
            <a:r>
              <a:rPr lang="sv-SE" sz="2400" kern="0" dirty="0"/>
              <a:t>Battery Electric Vehicles</a:t>
            </a:r>
            <a:endParaRPr lang="en-US" sz="2400" kern="0" dirty="0"/>
          </a:p>
        </p:txBody>
      </p:sp>
      <p:sp>
        <p:nvSpPr>
          <p:cNvPr id="17" name="object 3">
            <a:extLst>
              <a:ext uri="{FF2B5EF4-FFF2-40B4-BE49-F238E27FC236}">
                <a16:creationId xmlns:a16="http://schemas.microsoft.com/office/drawing/2014/main" id="{61CCCDB9-8C74-41B3-99AF-0B103D7DA499}"/>
              </a:ext>
            </a:extLst>
          </p:cNvPr>
          <p:cNvSpPr txBox="1"/>
          <p:nvPr/>
        </p:nvSpPr>
        <p:spPr>
          <a:xfrm>
            <a:off x="1864047" y="7758513"/>
            <a:ext cx="7787168" cy="2240229"/>
          </a:xfrm>
          <a:prstGeom prst="rect">
            <a:avLst/>
          </a:prstGeom>
        </p:spPr>
        <p:txBody>
          <a:bodyPr vert="horz" wrap="square" lIns="0" tIns="12700" rIns="0" bIns="0" rtlCol="0">
            <a:spAutoFit/>
          </a:bodyPr>
          <a:lstStyle/>
          <a:p>
            <a:pPr marL="12700" marR="198755" algn="just">
              <a:spcBef>
                <a:spcPts val="100"/>
              </a:spcBef>
            </a:pPr>
            <a:r>
              <a:rPr lang="en-US" sz="1600" dirty="0">
                <a:solidFill>
                  <a:srgbClr val="231F20"/>
                </a:solidFill>
                <a:latin typeface="Volvo Novum Light" panose="020B0303040502060204" pitchFamily="34" charset="0"/>
                <a:cs typeface="Volvo Novum Light" panose="020B0303040502060204" pitchFamily="34" charset="0"/>
              </a:rPr>
              <a:t>The Volvo Car 12V Showmode charger does not charge the 48V battery. Vehicle needs to be driven to charge the 48V battery. If vehicle cannot be driven to re-charge the 48V battery and then restart Showmode with higher 48V State of Charge (SoC), Volvo Car Showmode cannot be used.</a:t>
            </a:r>
          </a:p>
          <a:p>
            <a:pPr marL="12700" marR="713105" algn="just">
              <a:spcBef>
                <a:spcPts val="100"/>
              </a:spcBef>
            </a:pPr>
            <a:endParaRPr lang="en-US" sz="1600" dirty="0">
              <a:solidFill>
                <a:srgbClr val="231F20"/>
              </a:solidFill>
              <a:latin typeface="Volvo Novum Light" panose="020B0303040502060204" pitchFamily="34" charset="0"/>
              <a:cs typeface="Volvo Novum Light" panose="020B0303040502060204" pitchFamily="34" charset="0"/>
            </a:endParaRPr>
          </a:p>
          <a:p>
            <a:pPr marL="12700" marR="713105" algn="just">
              <a:spcBef>
                <a:spcPts val="100"/>
              </a:spcBef>
            </a:pPr>
            <a:r>
              <a:rPr lang="en-US" sz="1600" dirty="0">
                <a:solidFill>
                  <a:srgbClr val="231F20"/>
                </a:solidFill>
                <a:latin typeface="Volvo Novum Light" panose="020B0303040502060204" pitchFamily="34" charset="0"/>
                <a:cs typeface="Volvo Novum Light" panose="020B0303040502060204" pitchFamily="34" charset="0"/>
              </a:rPr>
              <a:t>It is expected behavior that the Volvo Car Showmode shuts down when the 48V battery reaches a State of Charge (SoC) of 20%, which happens after 4- 8 days. This is not an error; its a know limitation we have currently.</a:t>
            </a:r>
          </a:p>
          <a:p>
            <a:pPr marL="12700" marR="100965">
              <a:lnSpc>
                <a:spcPct val="131400"/>
              </a:lnSpc>
              <a:spcBef>
                <a:spcPts val="245"/>
              </a:spcBef>
            </a:pPr>
            <a:endParaRPr lang="en-US" sz="1150" dirty="0">
              <a:latin typeface="Volvo Novum"/>
              <a:cs typeface="Volvo Novum"/>
            </a:endParaRPr>
          </a:p>
        </p:txBody>
      </p:sp>
      <p:sp>
        <p:nvSpPr>
          <p:cNvPr id="19" name="object 14">
            <a:extLst>
              <a:ext uri="{FF2B5EF4-FFF2-40B4-BE49-F238E27FC236}">
                <a16:creationId xmlns:a16="http://schemas.microsoft.com/office/drawing/2014/main" id="{847BDAE9-04EE-46A0-B4FF-58026DC1BE59}"/>
              </a:ext>
            </a:extLst>
          </p:cNvPr>
          <p:cNvSpPr txBox="1"/>
          <p:nvPr/>
        </p:nvSpPr>
        <p:spPr>
          <a:xfrm>
            <a:off x="1884780" y="7397388"/>
            <a:ext cx="7134714" cy="405688"/>
          </a:xfrm>
          <a:prstGeom prst="rect">
            <a:avLst/>
          </a:prstGeom>
        </p:spPr>
        <p:txBody>
          <a:bodyPr vert="horz" wrap="square" lIns="0" tIns="137160" rIns="0" bIns="0" rtlCol="0">
            <a:spAutoFit/>
          </a:bodyPr>
          <a:lstStyle/>
          <a:p>
            <a:pPr marL="12700" marR="5080">
              <a:lnSpc>
                <a:spcPct val="72300"/>
              </a:lnSpc>
              <a:spcBef>
                <a:spcPts val="1080"/>
              </a:spcBef>
            </a:pPr>
            <a:r>
              <a:rPr lang="en-US" sz="2400" spc="110" dirty="0">
                <a:solidFill>
                  <a:srgbClr val="231F20"/>
                </a:solidFill>
                <a:latin typeface="Volvo Novum"/>
                <a:cs typeface="Volvo Novum"/>
              </a:rPr>
              <a:t>48V/Mild-hybrid</a:t>
            </a:r>
            <a:endParaRPr lang="en-US" sz="2400" dirty="0">
              <a:latin typeface="Volvo Novum"/>
              <a:cs typeface="Volvo Novum"/>
            </a:endParaRPr>
          </a:p>
        </p:txBody>
      </p:sp>
      <p:sp>
        <p:nvSpPr>
          <p:cNvPr id="20" name="object 3">
            <a:extLst>
              <a:ext uri="{FF2B5EF4-FFF2-40B4-BE49-F238E27FC236}">
                <a16:creationId xmlns:a16="http://schemas.microsoft.com/office/drawing/2014/main" id="{E18A800E-D314-486B-B975-8C4DCB72A393}"/>
              </a:ext>
            </a:extLst>
          </p:cNvPr>
          <p:cNvSpPr txBox="1"/>
          <p:nvPr/>
        </p:nvSpPr>
        <p:spPr>
          <a:xfrm>
            <a:off x="10213026" y="7753278"/>
            <a:ext cx="7797256" cy="2240229"/>
          </a:xfrm>
          <a:prstGeom prst="rect">
            <a:avLst/>
          </a:prstGeom>
        </p:spPr>
        <p:txBody>
          <a:bodyPr vert="horz" wrap="square" lIns="0" tIns="12700" rIns="0" bIns="0" rtlCol="0">
            <a:spAutoFit/>
          </a:bodyPr>
          <a:lstStyle/>
          <a:p>
            <a:pPr marL="12700" marR="198755" algn="just">
              <a:spcBef>
                <a:spcPts val="100"/>
              </a:spcBef>
            </a:pPr>
            <a:r>
              <a:rPr lang="en-US" sz="1600" dirty="0">
                <a:solidFill>
                  <a:srgbClr val="231F20"/>
                </a:solidFill>
                <a:latin typeface="Volvo Novum Light" panose="020B0303040502060204" pitchFamily="34" charset="0"/>
                <a:cs typeface="Volvo Novum Light" panose="020B0303040502060204" pitchFamily="34" charset="0"/>
              </a:rPr>
              <a:t>The Volvo Car 12V Showmode charger does not charge the 48V battery. Vehicle needs to be driven to charge the 48V battery. If vehicle cannot be driven to re-charge the 48V battery and then restart Showmode with higher 48V State of Charge (SoC), Volvo Car Showmode cannot be used.</a:t>
            </a:r>
          </a:p>
          <a:p>
            <a:pPr marL="12700" marR="713105" algn="just">
              <a:spcBef>
                <a:spcPts val="100"/>
              </a:spcBef>
            </a:pPr>
            <a:endParaRPr lang="en-US" sz="1600" dirty="0">
              <a:solidFill>
                <a:srgbClr val="231F20"/>
              </a:solidFill>
              <a:latin typeface="Volvo Novum Light" panose="020B0303040502060204" pitchFamily="34" charset="0"/>
              <a:cs typeface="Volvo Novum Light" panose="020B0303040502060204" pitchFamily="34" charset="0"/>
            </a:endParaRPr>
          </a:p>
          <a:p>
            <a:pPr marL="12700" marR="713105" algn="just">
              <a:spcBef>
                <a:spcPts val="100"/>
              </a:spcBef>
            </a:pPr>
            <a:r>
              <a:rPr lang="en-US" sz="1600" dirty="0">
                <a:solidFill>
                  <a:srgbClr val="231F20"/>
                </a:solidFill>
                <a:latin typeface="Volvo Novum Light" panose="020B0303040502060204" pitchFamily="34" charset="0"/>
                <a:cs typeface="Volvo Novum Light" panose="020B0303040502060204" pitchFamily="34" charset="0"/>
              </a:rPr>
              <a:t>It is expected behavior that the Volvo Car Showmode shuts down when the 48V battery reaches a State of Charge (SoC) of 20%, which happens after 4- 8 days. This is not an error; its a know limitation we have currently.</a:t>
            </a:r>
          </a:p>
          <a:p>
            <a:pPr marL="12700" marR="100965">
              <a:lnSpc>
                <a:spcPct val="131400"/>
              </a:lnSpc>
              <a:spcBef>
                <a:spcPts val="245"/>
              </a:spcBef>
            </a:pPr>
            <a:endParaRPr lang="en-US" sz="1150" dirty="0">
              <a:latin typeface="Volvo Novum"/>
              <a:cs typeface="Volvo Novum"/>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884780" y="2152895"/>
            <a:ext cx="9199828" cy="689932"/>
          </a:xfrm>
          <a:prstGeom prst="rect">
            <a:avLst/>
          </a:prstGeom>
        </p:spPr>
        <p:txBody>
          <a:bodyPr vert="horz" wrap="square" lIns="0" tIns="12700" rIns="0" bIns="0" rtlCol="0">
            <a:spAutoFit/>
          </a:bodyPr>
          <a:lstStyle/>
          <a:p>
            <a:pPr marL="12700">
              <a:lnSpc>
                <a:spcPct val="100000"/>
              </a:lnSpc>
              <a:spcBef>
                <a:spcPts val="100"/>
              </a:spcBef>
            </a:pPr>
            <a:r>
              <a:rPr lang="en-US" sz="4400" spc="-5" dirty="0"/>
              <a:t>Software updates and troubleshooting</a:t>
            </a:r>
          </a:p>
        </p:txBody>
      </p:sp>
      <p:grpSp>
        <p:nvGrpSpPr>
          <p:cNvPr id="8" name="object 8"/>
          <p:cNvGrpSpPr/>
          <p:nvPr/>
        </p:nvGrpSpPr>
        <p:grpSpPr>
          <a:xfrm>
            <a:off x="1853346" y="3637712"/>
            <a:ext cx="16156940" cy="6277921"/>
            <a:chOff x="1853346" y="3989407"/>
            <a:chExt cx="16156940" cy="6277921"/>
          </a:xfrm>
        </p:grpSpPr>
        <p:sp>
          <p:nvSpPr>
            <p:cNvPr id="9" name="object 9"/>
            <p:cNvSpPr/>
            <p:nvPr/>
          </p:nvSpPr>
          <p:spPr>
            <a:xfrm>
              <a:off x="13166164" y="4021769"/>
              <a:ext cx="0" cy="6219825"/>
            </a:xfrm>
            <a:custGeom>
              <a:avLst/>
              <a:gdLst/>
              <a:ahLst/>
              <a:cxnLst/>
              <a:rect l="l" t="t" r="r" b="b"/>
              <a:pathLst>
                <a:path h="6219825">
                  <a:moveTo>
                    <a:pt x="0" y="0"/>
                  </a:moveTo>
                  <a:lnTo>
                    <a:pt x="0" y="6219590"/>
                  </a:lnTo>
                </a:path>
              </a:pathLst>
            </a:custGeom>
            <a:ln w="10470">
              <a:solidFill>
                <a:srgbClr val="231F20"/>
              </a:solidFill>
              <a:prstDash val="dot"/>
            </a:ln>
          </p:spPr>
          <p:txBody>
            <a:bodyPr wrap="square" lIns="0" tIns="0" rIns="0" bIns="0" rtlCol="0"/>
            <a:lstStyle/>
            <a:p>
              <a:endParaRPr lang="en-US" dirty="0"/>
            </a:p>
          </p:txBody>
        </p:sp>
        <p:sp>
          <p:nvSpPr>
            <p:cNvPr id="10" name="object 10"/>
            <p:cNvSpPr/>
            <p:nvPr/>
          </p:nvSpPr>
          <p:spPr>
            <a:xfrm>
              <a:off x="9936870" y="3999878"/>
              <a:ext cx="0" cy="6267450"/>
            </a:xfrm>
            <a:custGeom>
              <a:avLst/>
              <a:gdLst/>
              <a:ahLst/>
              <a:cxnLst/>
              <a:rect l="l" t="t" r="r" b="b"/>
              <a:pathLst>
                <a:path h="6267450">
                  <a:moveTo>
                    <a:pt x="0" y="0"/>
                  </a:moveTo>
                  <a:lnTo>
                    <a:pt x="0" y="0"/>
                  </a:lnTo>
                </a:path>
                <a:path h="6267450">
                  <a:moveTo>
                    <a:pt x="0" y="6266824"/>
                  </a:moveTo>
                  <a:lnTo>
                    <a:pt x="0" y="6266824"/>
                  </a:lnTo>
                </a:path>
              </a:pathLst>
            </a:custGeom>
            <a:ln w="10470">
              <a:solidFill>
                <a:srgbClr val="231F20"/>
              </a:solidFill>
            </a:ln>
          </p:spPr>
          <p:txBody>
            <a:bodyPr wrap="square" lIns="0" tIns="0" rIns="0" bIns="0" rtlCol="0"/>
            <a:lstStyle/>
            <a:p>
              <a:endParaRPr lang="en-US"/>
            </a:p>
          </p:txBody>
        </p:sp>
        <p:sp>
          <p:nvSpPr>
            <p:cNvPr id="11" name="object 11"/>
            <p:cNvSpPr/>
            <p:nvPr/>
          </p:nvSpPr>
          <p:spPr>
            <a:xfrm>
              <a:off x="1884780" y="3989407"/>
              <a:ext cx="16109950" cy="0"/>
            </a:xfrm>
            <a:custGeom>
              <a:avLst/>
              <a:gdLst/>
              <a:ahLst/>
              <a:cxnLst/>
              <a:rect l="l" t="t" r="r" b="b"/>
              <a:pathLst>
                <a:path w="16109950">
                  <a:moveTo>
                    <a:pt x="0" y="0"/>
                  </a:moveTo>
                  <a:lnTo>
                    <a:pt x="16109425" y="0"/>
                  </a:lnTo>
                </a:path>
              </a:pathLst>
            </a:custGeom>
            <a:ln w="10470">
              <a:solidFill>
                <a:srgbClr val="231F20"/>
              </a:solidFill>
              <a:prstDash val="dot"/>
            </a:ln>
          </p:spPr>
          <p:txBody>
            <a:bodyPr wrap="square" lIns="0" tIns="0" rIns="0" bIns="0" rtlCol="0"/>
            <a:lstStyle/>
            <a:p>
              <a:endParaRPr lang="en-US"/>
            </a:p>
          </p:txBody>
        </p:sp>
        <p:sp>
          <p:nvSpPr>
            <p:cNvPr id="12" name="object 12"/>
            <p:cNvSpPr/>
            <p:nvPr/>
          </p:nvSpPr>
          <p:spPr>
            <a:xfrm>
              <a:off x="1853346" y="3989407"/>
              <a:ext cx="16156940" cy="0"/>
            </a:xfrm>
            <a:custGeom>
              <a:avLst/>
              <a:gdLst/>
              <a:ahLst/>
              <a:cxnLst/>
              <a:rect l="l" t="t" r="r" b="b"/>
              <a:pathLst>
                <a:path w="16156940">
                  <a:moveTo>
                    <a:pt x="0" y="0"/>
                  </a:moveTo>
                  <a:lnTo>
                    <a:pt x="0" y="0"/>
                  </a:lnTo>
                </a:path>
                <a:path w="16156940">
                  <a:moveTo>
                    <a:pt x="16156576" y="0"/>
                  </a:moveTo>
                  <a:lnTo>
                    <a:pt x="16156576" y="0"/>
                  </a:lnTo>
                </a:path>
              </a:pathLst>
            </a:custGeom>
            <a:ln w="10470">
              <a:solidFill>
                <a:srgbClr val="231F20"/>
              </a:solidFill>
            </a:ln>
          </p:spPr>
          <p:txBody>
            <a:bodyPr wrap="square" lIns="0" tIns="0" rIns="0" bIns="0" rtlCol="0"/>
            <a:lstStyle/>
            <a:p>
              <a:endParaRPr lang="en-US"/>
            </a:p>
          </p:txBody>
        </p:sp>
      </p:grpSp>
      <p:sp>
        <p:nvSpPr>
          <p:cNvPr id="14" name="object 14"/>
          <p:cNvSpPr txBox="1"/>
          <p:nvPr/>
        </p:nvSpPr>
        <p:spPr>
          <a:xfrm>
            <a:off x="7365352" y="3102407"/>
            <a:ext cx="3308283" cy="455766"/>
          </a:xfrm>
          <a:prstGeom prst="rect">
            <a:avLst/>
          </a:prstGeom>
        </p:spPr>
        <p:txBody>
          <a:bodyPr vert="horz" wrap="square" lIns="0" tIns="137160" rIns="0" bIns="0" rtlCol="0" anchor="t">
            <a:spAutoFit/>
          </a:bodyPr>
          <a:lstStyle/>
          <a:p>
            <a:pPr marL="12700" marR="5080">
              <a:lnSpc>
                <a:spcPct val="72300"/>
              </a:lnSpc>
              <a:spcBef>
                <a:spcPts val="1080"/>
              </a:spcBef>
            </a:pPr>
            <a:r>
              <a:rPr lang="en-US" sz="2850" spc="110" dirty="0">
                <a:solidFill>
                  <a:srgbClr val="231F20"/>
                </a:solidFill>
                <a:latin typeface="Volvo Novum"/>
                <a:cs typeface="Volvo Novum"/>
              </a:rPr>
              <a:t>Future Updates</a:t>
            </a:r>
            <a:endParaRPr lang="en-US" sz="2850" dirty="0">
              <a:latin typeface="Volvo Novum"/>
              <a:cs typeface="Volvo Novum"/>
            </a:endParaRPr>
          </a:p>
        </p:txBody>
      </p:sp>
      <p:sp>
        <p:nvSpPr>
          <p:cNvPr id="15" name="object 14">
            <a:extLst>
              <a:ext uri="{FF2B5EF4-FFF2-40B4-BE49-F238E27FC236}">
                <a16:creationId xmlns:a16="http://schemas.microsoft.com/office/drawing/2014/main" id="{C3F2C9E2-C079-4634-8DE1-7DBB286C189B}"/>
              </a:ext>
            </a:extLst>
          </p:cNvPr>
          <p:cNvSpPr txBox="1"/>
          <p:nvPr/>
        </p:nvSpPr>
        <p:spPr>
          <a:xfrm>
            <a:off x="1884780" y="3131233"/>
            <a:ext cx="7134714" cy="471860"/>
          </a:xfrm>
          <a:prstGeom prst="rect">
            <a:avLst/>
          </a:prstGeom>
        </p:spPr>
        <p:txBody>
          <a:bodyPr vert="horz" wrap="square" lIns="0" tIns="137160" rIns="0" bIns="0" rtlCol="0">
            <a:spAutoFit/>
          </a:bodyPr>
          <a:lstStyle/>
          <a:p>
            <a:pPr marL="12700" marR="5080">
              <a:lnSpc>
                <a:spcPct val="72300"/>
              </a:lnSpc>
              <a:spcBef>
                <a:spcPts val="1080"/>
              </a:spcBef>
            </a:pPr>
            <a:r>
              <a:rPr lang="en-US" sz="2850" spc="110" dirty="0">
                <a:solidFill>
                  <a:srgbClr val="231F20"/>
                </a:solidFill>
                <a:latin typeface="Volvo Novum"/>
                <a:cs typeface="Volvo Novum"/>
              </a:rPr>
              <a:t>Software version</a:t>
            </a:r>
            <a:endParaRPr lang="en-US" sz="2850" dirty="0">
              <a:latin typeface="Volvo Novum"/>
              <a:cs typeface="Volvo Novum"/>
            </a:endParaRPr>
          </a:p>
        </p:txBody>
      </p:sp>
      <p:sp>
        <p:nvSpPr>
          <p:cNvPr id="18" name="object 9">
            <a:extLst>
              <a:ext uri="{FF2B5EF4-FFF2-40B4-BE49-F238E27FC236}">
                <a16:creationId xmlns:a16="http://schemas.microsoft.com/office/drawing/2014/main" id="{1D43FA6A-863C-4B5E-BB57-4EADB23F7A37}"/>
              </a:ext>
            </a:extLst>
          </p:cNvPr>
          <p:cNvSpPr/>
          <p:nvPr/>
        </p:nvSpPr>
        <p:spPr>
          <a:xfrm>
            <a:off x="7253774" y="3695808"/>
            <a:ext cx="0" cy="6219825"/>
          </a:xfrm>
          <a:custGeom>
            <a:avLst/>
            <a:gdLst/>
            <a:ahLst/>
            <a:cxnLst/>
            <a:rect l="l" t="t" r="r" b="b"/>
            <a:pathLst>
              <a:path h="6219825">
                <a:moveTo>
                  <a:pt x="0" y="0"/>
                </a:moveTo>
                <a:lnTo>
                  <a:pt x="0" y="6219590"/>
                </a:lnTo>
              </a:path>
            </a:pathLst>
          </a:custGeom>
          <a:ln w="10470">
            <a:solidFill>
              <a:srgbClr val="231F20"/>
            </a:solidFill>
            <a:prstDash val="dot"/>
          </a:ln>
        </p:spPr>
        <p:txBody>
          <a:bodyPr wrap="square" lIns="0" tIns="0" rIns="0" bIns="0" rtlCol="0"/>
          <a:lstStyle/>
          <a:p>
            <a:endParaRPr lang="en-US"/>
          </a:p>
        </p:txBody>
      </p:sp>
      <p:sp>
        <p:nvSpPr>
          <p:cNvPr id="20" name="object 14">
            <a:extLst>
              <a:ext uri="{FF2B5EF4-FFF2-40B4-BE49-F238E27FC236}">
                <a16:creationId xmlns:a16="http://schemas.microsoft.com/office/drawing/2014/main" id="{0CC7B1A3-7305-44B8-8C9F-6349043F33E0}"/>
              </a:ext>
            </a:extLst>
          </p:cNvPr>
          <p:cNvSpPr txBox="1"/>
          <p:nvPr/>
        </p:nvSpPr>
        <p:spPr>
          <a:xfrm>
            <a:off x="13305562" y="3078588"/>
            <a:ext cx="7134714" cy="471860"/>
          </a:xfrm>
          <a:prstGeom prst="rect">
            <a:avLst/>
          </a:prstGeom>
        </p:spPr>
        <p:txBody>
          <a:bodyPr vert="horz" wrap="square" lIns="0" tIns="137160" rIns="0" bIns="0" rtlCol="0">
            <a:spAutoFit/>
          </a:bodyPr>
          <a:lstStyle/>
          <a:p>
            <a:pPr marL="12700" marR="5080">
              <a:lnSpc>
                <a:spcPct val="72300"/>
              </a:lnSpc>
              <a:spcBef>
                <a:spcPts val="1080"/>
              </a:spcBef>
            </a:pPr>
            <a:r>
              <a:rPr lang="en-US" sz="2850" spc="110" dirty="0">
                <a:solidFill>
                  <a:srgbClr val="231F20"/>
                </a:solidFill>
                <a:latin typeface="Volvo Novum"/>
                <a:cs typeface="Volvo Novum"/>
              </a:rPr>
              <a:t>Troubleshooting</a:t>
            </a:r>
            <a:endParaRPr lang="en-US" sz="2850" dirty="0">
              <a:latin typeface="Volvo Novum"/>
              <a:cs typeface="Volvo Novum"/>
            </a:endParaRPr>
          </a:p>
        </p:txBody>
      </p:sp>
      <p:sp>
        <p:nvSpPr>
          <p:cNvPr id="21" name="object 3">
            <a:extLst>
              <a:ext uri="{FF2B5EF4-FFF2-40B4-BE49-F238E27FC236}">
                <a16:creationId xmlns:a16="http://schemas.microsoft.com/office/drawing/2014/main" id="{C497A9D8-5527-43D2-B664-3489046AA956}"/>
              </a:ext>
            </a:extLst>
          </p:cNvPr>
          <p:cNvSpPr txBox="1"/>
          <p:nvPr/>
        </p:nvSpPr>
        <p:spPr>
          <a:xfrm>
            <a:off x="7420065" y="3690500"/>
            <a:ext cx="5112585" cy="1346138"/>
          </a:xfrm>
          <a:prstGeom prst="rect">
            <a:avLst/>
          </a:prstGeom>
        </p:spPr>
        <p:txBody>
          <a:bodyPr vert="horz" wrap="square" lIns="0" tIns="12700" rIns="0" bIns="0" rtlCol="0" anchor="t">
            <a:spAutoFit/>
          </a:bodyPr>
          <a:lstStyle/>
          <a:p>
            <a:r>
              <a:rPr lang="en-US" dirty="0">
                <a:latin typeface="Volvo Novum Light" panose="020B0303040502060204" pitchFamily="34" charset="0"/>
                <a:cs typeface="Volvo Novum Light" panose="020B0303040502060204" pitchFamily="34" charset="0"/>
              </a:rPr>
              <a:t>The next </a:t>
            </a:r>
            <a:r>
              <a:rPr lang="sv-SE" dirty="0">
                <a:latin typeface="Volvo Novum Light" panose="020B0303040502060204" pitchFamily="34" charset="0"/>
                <a:cs typeface="Volvo Novum Light" panose="020B0303040502060204" pitchFamily="34" charset="0"/>
              </a:rPr>
              <a:t>software version will be </a:t>
            </a:r>
            <a:r>
              <a:rPr lang="sv-SE" b="1" dirty="0">
                <a:latin typeface="Volvo Novum Light" panose="020B0303040502060204" pitchFamily="34" charset="0"/>
                <a:cs typeface="Volvo Novum Light" panose="020B0303040502060204" pitchFamily="34" charset="0"/>
              </a:rPr>
              <a:t>V6.2.x </a:t>
            </a:r>
            <a:r>
              <a:rPr lang="sv-SE" dirty="0">
                <a:latin typeface="Volvo Novum Light" panose="020B0303040502060204" pitchFamily="34" charset="0"/>
                <a:cs typeface="Volvo Novum Light" panose="020B0303040502060204" pitchFamily="34" charset="0"/>
              </a:rPr>
              <a:t>and is planned to support </a:t>
            </a:r>
            <a:r>
              <a:rPr lang="sv-SE" b="1" dirty="0">
                <a:latin typeface="Volvo Novum Light" panose="020B0303040502060204" pitchFamily="34" charset="0"/>
                <a:cs typeface="Volvo Novum Light" panose="020B0303040502060204" pitchFamily="34" charset="0"/>
              </a:rPr>
              <a:t>up to MY22 for retailers</a:t>
            </a:r>
            <a:r>
              <a:rPr lang="sv-SE" dirty="0">
                <a:latin typeface="Volvo Novum Light" panose="020B0303040502060204" pitchFamily="34" charset="0"/>
                <a:cs typeface="Volvo Novum Light" panose="020B0303040502060204" pitchFamily="34" charset="0"/>
              </a:rPr>
              <a:t>.</a:t>
            </a:r>
            <a:endParaRPr lang="sv-SE" i="1" dirty="0">
              <a:latin typeface="Volvo Novum Light" panose="020B0303040502060204" pitchFamily="34" charset="0"/>
              <a:cs typeface="Volvo Novum Light" panose="020B0303040502060204" pitchFamily="34" charset="0"/>
            </a:endParaRPr>
          </a:p>
          <a:p>
            <a:endParaRPr lang="sv-SE" i="1" dirty="0">
              <a:latin typeface="Volvo Novum Light" panose="020B0303040502060204" pitchFamily="34" charset="0"/>
              <a:cs typeface="Volvo Novum Light" panose="020B0303040502060204" pitchFamily="34" charset="0"/>
            </a:endParaRPr>
          </a:p>
          <a:p>
            <a:pPr marL="12700" marR="100965">
              <a:lnSpc>
                <a:spcPct val="131400"/>
              </a:lnSpc>
              <a:spcBef>
                <a:spcPts val="245"/>
              </a:spcBef>
            </a:pPr>
            <a:endParaRPr lang="en-US" sz="1150" i="1" dirty="0">
              <a:latin typeface="Volvo Novum"/>
              <a:cs typeface="Volvo Novum"/>
            </a:endParaRPr>
          </a:p>
          <a:p>
            <a:pPr marL="12700" marR="242570">
              <a:lnSpc>
                <a:spcPct val="131400"/>
              </a:lnSpc>
              <a:spcBef>
                <a:spcPts val="250"/>
              </a:spcBef>
            </a:pPr>
            <a:endParaRPr lang="en-US" sz="1150" dirty="0">
              <a:latin typeface="Volvo Novum"/>
              <a:cs typeface="Volvo Novum"/>
            </a:endParaRPr>
          </a:p>
        </p:txBody>
      </p:sp>
      <p:sp>
        <p:nvSpPr>
          <p:cNvPr id="22" name="object 3">
            <a:extLst>
              <a:ext uri="{FF2B5EF4-FFF2-40B4-BE49-F238E27FC236}">
                <a16:creationId xmlns:a16="http://schemas.microsoft.com/office/drawing/2014/main" id="{9AB47FD2-BFF0-48E1-A073-3BD22EB1571A}"/>
              </a:ext>
            </a:extLst>
          </p:cNvPr>
          <p:cNvSpPr txBox="1"/>
          <p:nvPr/>
        </p:nvSpPr>
        <p:spPr>
          <a:xfrm>
            <a:off x="13305562" y="3724977"/>
            <a:ext cx="5809077" cy="289823"/>
          </a:xfrm>
          <a:prstGeom prst="rect">
            <a:avLst/>
          </a:prstGeom>
        </p:spPr>
        <p:txBody>
          <a:bodyPr vert="horz" wrap="square" lIns="0" tIns="12700" rIns="0" bIns="0" rtlCol="0" anchor="t">
            <a:spAutoFit/>
          </a:bodyPr>
          <a:lstStyle/>
          <a:p>
            <a:r>
              <a:rPr lang="sv-SE" dirty="0">
                <a:latin typeface="Volvo Novum Light" panose="020B0303040502060204" pitchFamily="34" charset="0"/>
                <a:cs typeface="Volvo Novum Light" panose="020B0303040502060204" pitchFamily="34" charset="0"/>
              </a:rPr>
              <a:t>Visit the </a:t>
            </a:r>
            <a:r>
              <a:rPr lang="sv-SE" dirty="0">
                <a:latin typeface="Volvo Novum Light" panose="020B0303040502060204" pitchFamily="34" charset="0"/>
                <a:cs typeface="Volvo Novum Light" panose="020B0303040502060204" pitchFamily="34" charset="0"/>
                <a:hlinkClick r:id="rId2"/>
              </a:rPr>
              <a:t>support</a:t>
            </a:r>
            <a:r>
              <a:rPr lang="en-US" dirty="0">
                <a:latin typeface="Volvo Novum Light" panose="020B0303040502060204" pitchFamily="34" charset="0"/>
                <a:cs typeface="Volvo Novum Light" panose="020B0303040502060204" pitchFamily="34" charset="0"/>
                <a:hlinkClick r:id="rId2"/>
              </a:rPr>
              <a:t> website</a:t>
            </a:r>
            <a:r>
              <a:rPr lang="en-US" dirty="0">
                <a:latin typeface="Volvo Novum Light" panose="020B0303040502060204" pitchFamily="34" charset="0"/>
                <a:cs typeface="Volvo Novum Light" panose="020B0303040502060204" pitchFamily="34" charset="0"/>
              </a:rPr>
              <a:t> for more information.</a:t>
            </a:r>
            <a:endParaRPr lang="en-US" sz="1150" dirty="0">
              <a:latin typeface="Volvo Novum"/>
              <a:cs typeface="Volvo Novum"/>
            </a:endParaRPr>
          </a:p>
        </p:txBody>
      </p:sp>
      <p:sp>
        <p:nvSpPr>
          <p:cNvPr id="23" name="object 3">
            <a:extLst>
              <a:ext uri="{FF2B5EF4-FFF2-40B4-BE49-F238E27FC236}">
                <a16:creationId xmlns:a16="http://schemas.microsoft.com/office/drawing/2014/main" id="{BD6D1CD9-FE77-48CD-A913-34A8FD9E8503}"/>
              </a:ext>
            </a:extLst>
          </p:cNvPr>
          <p:cNvSpPr txBox="1"/>
          <p:nvPr/>
        </p:nvSpPr>
        <p:spPr>
          <a:xfrm>
            <a:off x="1884780" y="3723045"/>
            <a:ext cx="5202702" cy="1623137"/>
          </a:xfrm>
          <a:prstGeom prst="rect">
            <a:avLst/>
          </a:prstGeom>
        </p:spPr>
        <p:txBody>
          <a:bodyPr vert="horz" wrap="square" lIns="0" tIns="12700" rIns="0" bIns="0" rtlCol="0" anchor="t">
            <a:spAutoFit/>
          </a:bodyPr>
          <a:lstStyle/>
          <a:p>
            <a:r>
              <a:rPr lang="en-US" dirty="0">
                <a:latin typeface="Volvo Novum Light" panose="020B0303040502060204" pitchFamily="34" charset="0"/>
                <a:cs typeface="Volvo Novum Light" panose="020B0303040502060204" pitchFamily="34" charset="0"/>
              </a:rPr>
              <a:t>Software version </a:t>
            </a:r>
            <a:r>
              <a:rPr lang="en-US" b="1" dirty="0">
                <a:latin typeface="Volvo Novum Light" panose="020B0303040502060204" pitchFamily="34" charset="0"/>
                <a:cs typeface="Volvo Novum Light" panose="020B0303040502060204" pitchFamily="34" charset="0"/>
              </a:rPr>
              <a:t>V6.0.5</a:t>
            </a:r>
            <a:r>
              <a:rPr lang="en-US" dirty="0">
                <a:latin typeface="Volvo Novum Light" panose="020B0303040502060204" pitchFamily="34" charset="0"/>
                <a:cs typeface="Volvo Novum Light" panose="020B0303040502060204" pitchFamily="34" charset="0"/>
              </a:rPr>
              <a:t> only supports cars </a:t>
            </a:r>
            <a:r>
              <a:rPr lang="en-US" b="1" dirty="0">
                <a:latin typeface="Volvo Novum Light" panose="020B0303040502060204" pitchFamily="34" charset="0"/>
                <a:cs typeface="Volvo Novum Light" panose="020B0303040502060204" pitchFamily="34" charset="0"/>
              </a:rPr>
              <a:t>up to MY21</a:t>
            </a:r>
            <a:r>
              <a:rPr lang="en-US" dirty="0">
                <a:latin typeface="Volvo Novum Light" panose="020B0303040502060204" pitchFamily="34" charset="0"/>
                <a:cs typeface="Volvo Novum Light" panose="020B0303040502060204" pitchFamily="34" charset="0"/>
              </a:rPr>
              <a:t>.</a:t>
            </a:r>
          </a:p>
          <a:p>
            <a:endParaRPr lang="en-US" dirty="0">
              <a:latin typeface="Volvo Novum Light" panose="020B0303040502060204" pitchFamily="34" charset="0"/>
              <a:cs typeface="Volvo Novum Light" panose="020B0303040502060204" pitchFamily="34" charset="0"/>
            </a:endParaRPr>
          </a:p>
          <a:p>
            <a:r>
              <a:rPr lang="en-US" dirty="0">
                <a:latin typeface="Volvo Novum Light" panose="020B0303040502060204" pitchFamily="34" charset="0"/>
                <a:cs typeface="Volvo Novum Light" panose="020B0303040502060204" pitchFamily="34" charset="0"/>
              </a:rPr>
              <a:t>Download at the </a:t>
            </a:r>
            <a:r>
              <a:rPr lang="en-US" dirty="0">
                <a:latin typeface="Volvo Novum Light" panose="020B0303040502060204" pitchFamily="34" charset="0"/>
                <a:cs typeface="Volvo Novum Light" panose="020B0303040502060204" pitchFamily="34" charset="0"/>
                <a:hlinkClick r:id="rId3"/>
              </a:rPr>
              <a:t>support website</a:t>
            </a:r>
            <a:r>
              <a:rPr lang="en-US" dirty="0">
                <a:latin typeface="Volvo Novum Light" panose="020B0303040502060204" pitchFamily="34" charset="0"/>
                <a:cs typeface="Volvo Novum Light" panose="020B0303040502060204" pitchFamily="34" charset="0"/>
              </a:rPr>
              <a:t>.</a:t>
            </a:r>
            <a:endParaRPr lang="sv-SE" dirty="0">
              <a:latin typeface="Volvo Novum Light" panose="020B0303040502060204" pitchFamily="34" charset="0"/>
              <a:cs typeface="Volvo Novum Light" panose="020B0303040502060204" pitchFamily="34" charset="0"/>
            </a:endParaRPr>
          </a:p>
          <a:p>
            <a:pPr marL="12700" marR="100965">
              <a:lnSpc>
                <a:spcPct val="131400"/>
              </a:lnSpc>
              <a:spcBef>
                <a:spcPts val="245"/>
              </a:spcBef>
            </a:pPr>
            <a:endParaRPr lang="en-US" sz="1150" i="1" dirty="0">
              <a:latin typeface="Volvo Novum"/>
              <a:cs typeface="Volvo Novum"/>
            </a:endParaRPr>
          </a:p>
          <a:p>
            <a:pPr marL="12700" marR="242570">
              <a:lnSpc>
                <a:spcPct val="131400"/>
              </a:lnSpc>
              <a:spcBef>
                <a:spcPts val="250"/>
              </a:spcBef>
            </a:pPr>
            <a:endParaRPr lang="en-US" sz="1150" dirty="0">
              <a:latin typeface="Volvo Novum"/>
              <a:cs typeface="Volvo Novum"/>
            </a:endParaRPr>
          </a:p>
        </p:txBody>
      </p:sp>
      <p:sp>
        <p:nvSpPr>
          <p:cNvPr id="25" name="object 3">
            <a:extLst>
              <a:ext uri="{FF2B5EF4-FFF2-40B4-BE49-F238E27FC236}">
                <a16:creationId xmlns:a16="http://schemas.microsoft.com/office/drawing/2014/main" id="{F42F3E47-89AD-4DDB-97AE-D45EE796F771}"/>
              </a:ext>
            </a:extLst>
          </p:cNvPr>
          <p:cNvSpPr txBox="1"/>
          <p:nvPr/>
        </p:nvSpPr>
        <p:spPr>
          <a:xfrm>
            <a:off x="7383462" y="5093426"/>
            <a:ext cx="5112585" cy="489493"/>
          </a:xfrm>
          <a:prstGeom prst="rect">
            <a:avLst/>
          </a:prstGeom>
        </p:spPr>
        <p:txBody>
          <a:bodyPr vert="horz" wrap="square" lIns="0" tIns="12700" rIns="0" bIns="0" rtlCol="0" anchor="t">
            <a:spAutoFit/>
          </a:bodyPr>
          <a:lstStyle/>
          <a:p>
            <a:pPr marL="12700" marR="100965">
              <a:lnSpc>
                <a:spcPct val="131400"/>
              </a:lnSpc>
              <a:spcBef>
                <a:spcPts val="245"/>
              </a:spcBef>
            </a:pPr>
            <a:endParaRPr lang="en-US" sz="1150" i="1" dirty="0">
              <a:latin typeface="Volvo Novum"/>
              <a:cs typeface="Volvo Novum"/>
            </a:endParaRPr>
          </a:p>
          <a:p>
            <a:pPr marL="12700" marR="242570">
              <a:lnSpc>
                <a:spcPct val="131400"/>
              </a:lnSpc>
              <a:spcBef>
                <a:spcPts val="250"/>
              </a:spcBef>
            </a:pPr>
            <a:endParaRPr lang="en-US" sz="1150" dirty="0">
              <a:latin typeface="Volvo Novum"/>
              <a:cs typeface="Volvo Novum"/>
            </a:endParaRPr>
          </a:p>
        </p:txBody>
      </p:sp>
    </p:spTree>
    <p:extLst>
      <p:ext uri="{BB962C8B-B14F-4D97-AF65-F5344CB8AC3E}">
        <p14:creationId xmlns:p14="http://schemas.microsoft.com/office/powerpoint/2010/main" val="157962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A1B1F7DEC5313449F6DECCDDB93FD3E" ma:contentTypeVersion="9" ma:contentTypeDescription="Create a new document." ma:contentTypeScope="" ma:versionID="3dfed4c82f3eef015fd8991483df7de8">
  <xsd:schema xmlns:xsd="http://www.w3.org/2001/XMLSchema" xmlns:xs="http://www.w3.org/2001/XMLSchema" xmlns:p="http://schemas.microsoft.com/office/2006/metadata/properties" xmlns:ns2="92e909df-df5b-4251-8e38-dc78488c2920" targetNamespace="http://schemas.microsoft.com/office/2006/metadata/properties" ma:root="true" ma:fieldsID="13daa1130c33ab313290b6d12e436b7d" ns2:_="">
    <xsd:import namespace="92e909df-df5b-4251-8e38-dc78488c292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e909df-df5b-4251-8e38-dc78488c29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D75E57-8C92-42C5-9ACE-0EEB4BD4ED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e909df-df5b-4251-8e38-dc78488c29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A0C3C4-2C77-4734-A965-4AEE4346C75B}">
  <ds:schemaRefs>
    <ds:schemaRef ds:uri="http://schemas.microsoft.com/sharepoint/v3/contenttype/forms"/>
  </ds:schemaRefs>
</ds:datastoreItem>
</file>

<file path=customXml/itemProps3.xml><?xml version="1.0" encoding="utf-8"?>
<ds:datastoreItem xmlns:ds="http://schemas.openxmlformats.org/officeDocument/2006/customXml" ds:itemID="{69566AFE-B926-4C44-88B9-B9796BA31335}">
  <ds:schemaRefs>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92e909df-df5b-4251-8e38-dc78488c2920"/>
    <ds:schemaRef ds:uri="http://purl.org/dc/elements/1.1/"/>
    <ds:schemaRef ds:uri="http://schemas.microsoft.com/office/2006/metadata/properties"/>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6914</TotalTime>
  <Words>776</Words>
  <Application>Microsoft Office PowerPoint</Application>
  <PresentationFormat>Custom</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VolvoNovum-Medium</vt:lpstr>
      <vt:lpstr>Calibri</vt:lpstr>
      <vt:lpstr>Volvo Novum</vt:lpstr>
      <vt:lpstr>Volvo Novum Light</vt:lpstr>
      <vt:lpstr>Office Theme</vt:lpstr>
      <vt:lpstr>Volvo Cars Showmode  Known Issues &amp; Limitations</vt:lpstr>
      <vt:lpstr>General</vt:lpstr>
      <vt:lpstr>Known limitations and issues</vt:lpstr>
      <vt:lpstr>Software updates and troubleshooting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Showmode Guide</dc:title>
  <dc:creator>Naos, Anastasios</dc:creator>
  <cp:lastModifiedBy>Anastasios</cp:lastModifiedBy>
  <cp:revision>96</cp:revision>
  <dcterms:created xsi:type="dcterms:W3CDTF">2020-12-17T07:31:34Z</dcterms:created>
  <dcterms:modified xsi:type="dcterms:W3CDTF">2021-03-16T18:10:06Z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2020-12-17T00:00:00Z</vt:filetime>
  </property>
  <property fmtid="{D5CDD505-2E9C-101B-9397-08002B2CF9AE}" pid="3" name="Creator">
    <vt:lpwstr>Adobe InDesign 16.0 (Macintosh)</vt:lpwstr>
  </property>
  <property fmtid="{D5CDD505-2E9C-101B-9397-08002B2CF9AE}" pid="4" name="LastSaved">
    <vt:filetime>2020-12-17T00:00:00Z</vt:filetime>
  </property>
  <property fmtid="{D5CDD505-2E9C-101B-9397-08002B2CF9AE}" pid="5" name="MSIP_Label_7fea2623-af8f-4fb8-b1cf-b63cc8e496aa_Enabled">
    <vt:lpwstr>true</vt:lpwstr>
  </property>
  <property fmtid="{D5CDD505-2E9C-101B-9397-08002B2CF9AE}" pid="6" name="MSIP_Label_7fea2623-af8f-4fb8-b1cf-b63cc8e496aa_SetDate">
    <vt:lpwstr>2020-12-17T08:35:34Z</vt:lpwstr>
  </property>
  <property fmtid="{D5CDD505-2E9C-101B-9397-08002B2CF9AE}" pid="7" name="MSIP_Label_7fea2623-af8f-4fb8-b1cf-b63cc8e496aa_Method">
    <vt:lpwstr>Standard</vt:lpwstr>
  </property>
  <property fmtid="{D5CDD505-2E9C-101B-9397-08002B2CF9AE}" pid="8" name="MSIP_Label_7fea2623-af8f-4fb8-b1cf-b63cc8e496aa_Name">
    <vt:lpwstr>Internal</vt:lpwstr>
  </property>
  <property fmtid="{D5CDD505-2E9C-101B-9397-08002B2CF9AE}" pid="9" name="MSIP_Label_7fea2623-af8f-4fb8-b1cf-b63cc8e496aa_SiteId">
    <vt:lpwstr>81fa766e-a349-4867-8bf4-ab35e250a08f</vt:lpwstr>
  </property>
  <property fmtid="{D5CDD505-2E9C-101B-9397-08002B2CF9AE}" pid="10" name="MSIP_Label_7fea2623-af8f-4fb8-b1cf-b63cc8e496aa_ActionId">
    <vt:lpwstr>1e47d6a8-b215-45f0-b7f6-96f165f08b87</vt:lpwstr>
  </property>
  <property fmtid="{D5CDD505-2E9C-101B-9397-08002B2CF9AE}" pid="11" name="MSIP_Label_7fea2623-af8f-4fb8-b1cf-b63cc8e496aa_ContentBits">
    <vt:lpwstr>0</vt:lpwstr>
  </property>
  <property fmtid="{D5CDD505-2E9C-101B-9397-08002B2CF9AE}" pid="12" name="ContentTypeId">
    <vt:lpwstr>0x010100FA1B1F7DEC5313449F6DECCDDB93FD3E</vt:lpwstr>
  </property>
</Properties>
</file>